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3" r:id="rId5"/>
    <p:sldId id="272" r:id="rId6"/>
    <p:sldId id="257" r:id="rId7"/>
    <p:sldId id="274" r:id="rId8"/>
    <p:sldId id="256" r:id="rId9"/>
    <p:sldId id="258" r:id="rId10"/>
    <p:sldId id="259" r:id="rId11"/>
    <p:sldId id="260" r:id="rId12"/>
    <p:sldId id="261" r:id="rId13"/>
    <p:sldId id="268" r:id="rId14"/>
    <p:sldId id="262" r:id="rId15"/>
    <p:sldId id="263" r:id="rId16"/>
    <p:sldId id="264" r:id="rId17"/>
    <p:sldId id="265" r:id="rId18"/>
    <p:sldId id="266" r:id="rId19"/>
    <p:sldId id="267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2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69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63E8A-3BE1-5074-ABE9-2CBAF36C3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BF3F61-99AA-0D10-142B-D2E830E19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145325-56C8-E296-0B1B-5B73A53BC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29.10.2024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0748CF-7DA9-BD10-D8A5-6AAF2DE1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49945A-FA26-9EE9-90AC-95310EDD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6319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725400-AEC3-DC26-F502-9D84E05AE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F3C1C06-969D-F1B4-4A1C-D1A31674D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EE3C38-6DA8-BE5F-E140-7D2F3D567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29.10.2024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EFD1EF-A01D-1044-D2FB-E6D1C8D6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B24F5A-4CA4-D9C2-57C4-1C5C961FD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249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1C46F15-4145-6532-249B-FED048E04A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CD6CB97-5111-5238-0A6C-B8D6D610E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F54FA5-3188-8A6A-C885-117364F87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29.10.2024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AB6F59-52F2-4477-370E-5A378B8BC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572C9D-079F-8A74-EA28-DF3120ABF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5225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D93D3-7939-AC09-B6E4-8DC16C455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A1EF37-060F-2310-F69E-092E09349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558A01-E540-BE1B-9E8E-D4CC1DBC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29.10.2024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F3FC21-C2F8-1609-4A97-CF5B77A73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A77E78-E394-B8E9-95EC-F751C9393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2348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AA4401-C77A-0FF0-35F2-C396B5670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26BC1E-871B-7FDF-258A-EB2D485CD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DCA5B2-5297-BD4E-A4A3-AE284BCA2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29.10.2024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0EDB5E-3A85-F232-BEC0-B01EC7354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181A9C-9716-98DF-D6D0-C0065D2F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604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719CB2-41B9-24C4-C687-0ED86651E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980B68-418F-88E4-272B-C87869A92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B519D3F-9959-518F-5241-C9DD5EAB9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BF93B24-97C3-855D-FCDA-DD904C003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29.10.2024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8949AE-AE6A-24D3-955A-6FCDF637C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77E7B3-F94C-5CA4-B008-9546D571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964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C55D75-A6F7-84D2-25BE-87030240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368528-3968-24E8-5797-53FC661D1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1906257-ECC9-755A-EE84-44EEF4879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43C007A-E675-7B77-8064-60D53300B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8DF98E1-EB0E-81BF-5BFA-FC2822A077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9562532-99DE-BA63-EDD0-79FB01D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29.10.2024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8DA689A-7DBF-D2A6-8841-BF6D21A99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899DBE0-CC3A-03C3-D7E9-626F16B5B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173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8B460-017A-C00B-D02D-AACBF4387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C433EB-33BE-BD2F-6FF1-E20EAB65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29.10.2024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C2CC1D-6D0F-DC07-54F5-1958E44DA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A6D7D23-E274-0009-204F-A98D5380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7365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260A2ED-2C9B-19B0-202D-C08AF88D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29.10.2024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4AC18-442F-4867-C5E1-B2FDEE77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7FD9F8-5662-15DF-FB15-A6AC02095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412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AF1EC-442D-22A7-4BBB-8702A80ED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9CE78-268F-82D2-CF66-5C4999355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6D1DEB-34B1-65BB-2176-C3BF78A26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D46EFBA-C022-B20D-7461-02331347F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29.10.2024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3798BC-45AF-1042-A54F-406FF53D5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A5ECEB-EF7F-6E4D-D901-5A992476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507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D29146-AC0D-448E-564A-7D0DD1859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883D838-C786-DDEB-6717-AA6E0AA13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B0F97E-6A68-C31D-B645-9A7B28DA9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E1D803-097E-6F9B-795A-42A3DBEB5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01B7-38D3-4FA0-A26A-DE22D6C2C4EE}" type="datetimeFigureOut">
              <a:rPr lang="de-CH" smtClean="0"/>
              <a:t>29.10.2024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58B127-E02E-28A2-BF56-747C736C4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B172C3B-9A39-BD84-718D-E669A313C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1C01-0462-4C85-887A-945C89F571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392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9F25A26-84DF-5D1A-7291-E45737D6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D6AD45-9A9F-8A92-E7FC-C51F9D89A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99EF2A-2641-852E-1F4F-6650D0630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BC01B7-38D3-4FA0-A26A-DE22D6C2C4EE}" type="datetimeFigureOut">
              <a:rPr lang="de-CH" smtClean="0"/>
              <a:t>29.10.2024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0C0F94-CF85-E4D6-2A5A-FF25AF638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739038-C0B1-2411-5022-A93CB12D3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511C01-0462-4C85-887A-945C89F571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604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tiff"/><Relationship Id="rId12" Type="http://schemas.openxmlformats.org/officeDocument/2006/relationships/image" Target="../media/image5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Zeichnung, Clipart, Fußball, Entwurf enthält.&#10;&#10;Automatisch generierte Beschreibung">
            <a:extLst>
              <a:ext uri="{FF2B5EF4-FFF2-40B4-BE49-F238E27FC236}">
                <a16:creationId xmlns:a16="http://schemas.microsoft.com/office/drawing/2014/main" id="{DD3EC8B9-E44F-0932-D12F-0FCC2C443B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528" y="204088"/>
            <a:ext cx="5228146" cy="3103318"/>
          </a:xfrm>
          <a:prstGeom prst="rect">
            <a:avLst/>
          </a:prstGeom>
        </p:spPr>
      </p:pic>
      <p:pic>
        <p:nvPicPr>
          <p:cNvPr id="7" name="Grafik 6" descr="Ein Bild, das Zeichnung, Junge, Menschliches Gesicht, Kleidung enthält.&#10;&#10;Automatisch generierte Beschreibung">
            <a:extLst>
              <a:ext uri="{FF2B5EF4-FFF2-40B4-BE49-F238E27FC236}">
                <a16:creationId xmlns:a16="http://schemas.microsoft.com/office/drawing/2014/main" id="{7536FE15-C2F6-4F3E-9A00-4570DEEF4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783" y="1073977"/>
            <a:ext cx="4056267" cy="5493010"/>
          </a:xfrm>
          <a:prstGeom prst="rect">
            <a:avLst/>
          </a:prstGeom>
        </p:spPr>
      </p:pic>
      <p:pic>
        <p:nvPicPr>
          <p:cNvPr id="9" name="Grafik 8" descr="Ein Bild, das Zeichnung, Spielzeug, Puppe, Entwurf enthält.&#10;&#10;Automatisch generierte Beschreibung">
            <a:extLst>
              <a:ext uri="{FF2B5EF4-FFF2-40B4-BE49-F238E27FC236}">
                <a16:creationId xmlns:a16="http://schemas.microsoft.com/office/drawing/2014/main" id="{B5AAB903-25CD-803C-EE93-FA5E3C1245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19" y="1400784"/>
            <a:ext cx="2765899" cy="5253128"/>
          </a:xfrm>
          <a:prstGeom prst="rect">
            <a:avLst/>
          </a:prstGeom>
        </p:spPr>
      </p:pic>
      <p:pic>
        <p:nvPicPr>
          <p:cNvPr id="11" name="Grafik 10" descr="Ein Bild, das Zeichnung, Entwurf, Cartoon, Spielzeug enthält.&#10;&#10;Automatisch generierte Beschreibung">
            <a:extLst>
              <a:ext uri="{FF2B5EF4-FFF2-40B4-BE49-F238E27FC236}">
                <a16:creationId xmlns:a16="http://schemas.microsoft.com/office/drawing/2014/main" id="{5716D7C5-EF33-4036-9D70-D6995820A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398" y="947873"/>
            <a:ext cx="3801776" cy="49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Zeichnung, Cartoon, Person enthält.&#10;&#10;Automatisch generierte Beschreibung">
            <a:extLst>
              <a:ext uri="{FF2B5EF4-FFF2-40B4-BE49-F238E27FC236}">
                <a16:creationId xmlns:a16="http://schemas.microsoft.com/office/drawing/2014/main" id="{255BF5F8-F748-05A7-D6AC-1CB69D017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224" y="176906"/>
            <a:ext cx="10259831" cy="650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5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Zeichnung, Entwurf, Darstellung, Kinderkunst enthält.&#10;&#10;Automatisch generierte Beschreibung">
            <a:extLst>
              <a:ext uri="{FF2B5EF4-FFF2-40B4-BE49-F238E27FC236}">
                <a16:creationId xmlns:a16="http://schemas.microsoft.com/office/drawing/2014/main" id="{A62951F0-3BBE-2CD7-6A89-4B8093FA2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753" y="734865"/>
            <a:ext cx="5826494" cy="564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79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298B8086-B3DE-8D73-356B-964E151B3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7" t="22709" r="54907" b="36904"/>
          <a:stretch/>
        </p:blipFill>
        <p:spPr>
          <a:xfrm>
            <a:off x="4670579" y="49574"/>
            <a:ext cx="2850841" cy="1214980"/>
          </a:xfrm>
          <a:prstGeom prst="rect">
            <a:avLst/>
          </a:prstGeom>
        </p:spPr>
      </p:pic>
      <p:pic>
        <p:nvPicPr>
          <p:cNvPr id="5" name="Grafik 4" descr="Ein Bild, das Text, Schrift, Logo, Symbol enthält.&#10;&#10;Automatisch generierte Beschreibung">
            <a:extLst>
              <a:ext uri="{FF2B5EF4-FFF2-40B4-BE49-F238E27FC236}">
                <a16:creationId xmlns:a16="http://schemas.microsoft.com/office/drawing/2014/main" id="{3B1D015F-8D21-AC9A-61EB-33F431495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7211"/>
            <a:ext cx="3883843" cy="1526026"/>
          </a:xfrm>
          <a:prstGeom prst="rect">
            <a:avLst/>
          </a:prstGeom>
        </p:spPr>
      </p:pic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0FE39A39-E0DF-4DCE-2E65-AFD0AE088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1303" y="0"/>
            <a:ext cx="1590697" cy="2256851"/>
          </a:xfrm>
          <a:prstGeom prst="rect">
            <a:avLst/>
          </a:prstGeom>
        </p:spPr>
      </p:pic>
      <p:pic>
        <p:nvPicPr>
          <p:cNvPr id="4" name="Grafik 3" descr="Ein Bild, das Entwurf, Zeichnung, Darstellung enthält.&#10;&#10;Automatisch generierte Beschreibung">
            <a:extLst>
              <a:ext uri="{FF2B5EF4-FFF2-40B4-BE49-F238E27FC236}">
                <a16:creationId xmlns:a16="http://schemas.microsoft.com/office/drawing/2014/main" id="{F5BFF1DD-BC6B-3C50-E55C-6F9ED96925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073" y="3915809"/>
            <a:ext cx="2715303" cy="2587087"/>
          </a:xfrm>
          <a:prstGeom prst="rect">
            <a:avLst/>
          </a:prstGeom>
        </p:spPr>
      </p:pic>
      <p:pic>
        <p:nvPicPr>
          <p:cNvPr id="8" name="Grafik 7" descr="Ein Bild, das Zeichnung, Entwurf, Clipart, Darstellung enthält.&#10;&#10;Automatisch generierte Beschreibung">
            <a:extLst>
              <a:ext uri="{FF2B5EF4-FFF2-40B4-BE49-F238E27FC236}">
                <a16:creationId xmlns:a16="http://schemas.microsoft.com/office/drawing/2014/main" id="{21F707A5-1EA9-C3D0-FF41-2AE1EB1E44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79" y="4053525"/>
            <a:ext cx="2547771" cy="2587087"/>
          </a:xfrm>
          <a:prstGeom prst="rect">
            <a:avLst/>
          </a:prstGeom>
        </p:spPr>
      </p:pic>
      <p:pic>
        <p:nvPicPr>
          <p:cNvPr id="10" name="Grafik 9" descr="Ein Bild, das Zeichnung, Clipart, Cartoon, Darstellung enthält.&#10;&#10;Automatisch generierte Beschreibung">
            <a:extLst>
              <a:ext uri="{FF2B5EF4-FFF2-40B4-BE49-F238E27FC236}">
                <a16:creationId xmlns:a16="http://schemas.microsoft.com/office/drawing/2014/main" id="{C455E187-EA1D-6D86-CACC-B1FBC8EA3A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583" y="4453111"/>
            <a:ext cx="2189432" cy="2187501"/>
          </a:xfrm>
          <a:prstGeom prst="rect">
            <a:avLst/>
          </a:prstGeom>
        </p:spPr>
      </p:pic>
      <p:pic>
        <p:nvPicPr>
          <p:cNvPr id="12" name="Grafik 11" descr="Ein Bild, das Zeichnung, Entwurf, Panzer, Cartoon enthält.&#10;&#10;Automatisch generierte Beschreibung">
            <a:extLst>
              <a:ext uri="{FF2B5EF4-FFF2-40B4-BE49-F238E27FC236}">
                <a16:creationId xmlns:a16="http://schemas.microsoft.com/office/drawing/2014/main" id="{6141D544-3378-78F6-C9D2-923C217141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848" y="4315395"/>
            <a:ext cx="2805392" cy="218750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6956E2E-3E28-3B74-BC2F-B029325C32DF}"/>
              </a:ext>
            </a:extLst>
          </p:cNvPr>
          <p:cNvSpPr/>
          <p:nvPr/>
        </p:nvSpPr>
        <p:spPr>
          <a:xfrm>
            <a:off x="5004651" y="645673"/>
            <a:ext cx="218943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0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?</a:t>
            </a:r>
          </a:p>
        </p:txBody>
      </p:sp>
      <p:pic>
        <p:nvPicPr>
          <p:cNvPr id="9" name="Grafik 8" descr="Ein Bild, das Karminrot, rot, Kunst enthält.&#10;&#10;Automatisch generierte Beschreibung">
            <a:extLst>
              <a:ext uri="{FF2B5EF4-FFF2-40B4-BE49-F238E27FC236}">
                <a16:creationId xmlns:a16="http://schemas.microsoft.com/office/drawing/2014/main" id="{843C44EA-8F97-3D7A-3D4A-E85437A159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0367">
            <a:off x="3010941" y="3403528"/>
            <a:ext cx="991939" cy="771944"/>
          </a:xfrm>
          <a:prstGeom prst="rect">
            <a:avLst/>
          </a:prstGeom>
        </p:spPr>
      </p:pic>
      <p:pic>
        <p:nvPicPr>
          <p:cNvPr id="13" name="Grafik 12" descr="Ein Bild, das Kinderkunst enthält.&#10;&#10;Automatisch generierte Beschreibung">
            <a:extLst>
              <a:ext uri="{FF2B5EF4-FFF2-40B4-BE49-F238E27FC236}">
                <a16:creationId xmlns:a16="http://schemas.microsoft.com/office/drawing/2014/main" id="{77567EB5-2EBE-0B3F-42DD-02A41572C4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79583">
            <a:off x="6375220" y="3730367"/>
            <a:ext cx="1144526" cy="348997"/>
          </a:xfrm>
          <a:prstGeom prst="rect">
            <a:avLst/>
          </a:prstGeom>
        </p:spPr>
      </p:pic>
      <p:pic>
        <p:nvPicPr>
          <p:cNvPr id="15" name="Grafik 14" descr="Ein Bild, das Stern, Wirbellose Meerestiere, Seestern, Wirbellose enthält.&#10;&#10;Automatisch generierte Beschreibung">
            <a:extLst>
              <a:ext uri="{FF2B5EF4-FFF2-40B4-BE49-F238E27FC236}">
                <a16:creationId xmlns:a16="http://schemas.microsoft.com/office/drawing/2014/main" id="{A4C75992-092B-EF6F-892B-370B46D676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2752">
            <a:off x="7878578" y="3091901"/>
            <a:ext cx="1240686" cy="534797"/>
          </a:xfrm>
          <a:prstGeom prst="rect">
            <a:avLst/>
          </a:prstGeom>
        </p:spPr>
      </p:pic>
      <p:pic>
        <p:nvPicPr>
          <p:cNvPr id="17" name="Grafik 16" descr="Ein Bild, das Blume, Pflanze enthält.&#10;&#10;Automatisch generierte Beschreibung">
            <a:extLst>
              <a:ext uri="{FF2B5EF4-FFF2-40B4-BE49-F238E27FC236}">
                <a16:creationId xmlns:a16="http://schemas.microsoft.com/office/drawing/2014/main" id="{E976CD33-A9DC-1F23-D9A0-55012B31E1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802" y="3076465"/>
            <a:ext cx="861846" cy="977060"/>
          </a:xfrm>
          <a:prstGeom prst="rect">
            <a:avLst/>
          </a:prstGeom>
        </p:spPr>
      </p:pic>
      <p:pic>
        <p:nvPicPr>
          <p:cNvPr id="19" name="Grafik 18" descr="Ein Bild, das Clipart, Darstellung, Entwurf, Lineart enthält.&#10;&#10;Automatisch generierte Beschreibung">
            <a:extLst>
              <a:ext uri="{FF2B5EF4-FFF2-40B4-BE49-F238E27FC236}">
                <a16:creationId xmlns:a16="http://schemas.microsoft.com/office/drawing/2014/main" id="{34FA98B3-440E-9164-C0E6-148C92B8DC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782" y="1799199"/>
            <a:ext cx="1648971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44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1BA78D5-DE35-D502-A9EA-401B68DFFD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918" y="296693"/>
            <a:ext cx="8228187" cy="626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16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Werkzeug, Schere enthält.&#10;&#10;Automatisch generierte Beschreibung">
            <a:extLst>
              <a:ext uri="{FF2B5EF4-FFF2-40B4-BE49-F238E27FC236}">
                <a16:creationId xmlns:a16="http://schemas.microsoft.com/office/drawing/2014/main" id="{A0E9676B-310D-9B19-31A3-19D46135C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508" y="593386"/>
            <a:ext cx="7768226" cy="591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29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erkzeug, Screenshot enthält.&#10;&#10;Automatisch generierte Beschreibung">
            <a:extLst>
              <a:ext uri="{FF2B5EF4-FFF2-40B4-BE49-F238E27FC236}">
                <a16:creationId xmlns:a16="http://schemas.microsoft.com/office/drawing/2014/main" id="{95EF9167-B1FE-CF74-E29F-B93C5E5F41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204" y="321012"/>
            <a:ext cx="6244513" cy="621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3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Klebezettel, Design enthält.&#10;&#10;Automatisch generierte Beschreibung">
            <a:extLst>
              <a:ext uri="{FF2B5EF4-FFF2-40B4-BE49-F238E27FC236}">
                <a16:creationId xmlns:a16="http://schemas.microsoft.com/office/drawing/2014/main" id="{77CC8AAF-0B95-CAB7-6380-ED20E94066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842" y="288065"/>
            <a:ext cx="6011823" cy="628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33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Würfel enthält.&#10;&#10;Automatisch generierte Beschreibung">
            <a:extLst>
              <a:ext uri="{FF2B5EF4-FFF2-40B4-BE49-F238E27FC236}">
                <a16:creationId xmlns:a16="http://schemas.microsoft.com/office/drawing/2014/main" id="{7802FF90-6C7A-0AF9-8B47-127E59357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468" y="553271"/>
            <a:ext cx="6591170" cy="597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51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here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A2BA2B1C-90C9-C146-CBA8-3C7F9E7F3E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551" y="175097"/>
            <a:ext cx="4172898" cy="626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Klebezettel, Rechteck, Screenshot enthält.&#10;&#10;Automatisch generierte Beschreibung">
            <a:extLst>
              <a:ext uri="{FF2B5EF4-FFF2-40B4-BE49-F238E27FC236}">
                <a16:creationId xmlns:a16="http://schemas.microsoft.com/office/drawing/2014/main" id="{B99D737A-AB51-8781-0B96-80EFDF9FEC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56" y="269430"/>
            <a:ext cx="6047491" cy="63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39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Zeichnung, Clipart, Fußball, Entwurf enthält.&#10;&#10;Automatisch generierte Beschreibung">
            <a:extLst>
              <a:ext uri="{FF2B5EF4-FFF2-40B4-BE49-F238E27FC236}">
                <a16:creationId xmlns:a16="http://schemas.microsoft.com/office/drawing/2014/main" id="{CDEFDD8C-663B-541E-BF4B-305CC51F9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20"/>
          <a:stretch/>
        </p:blipFill>
        <p:spPr>
          <a:xfrm>
            <a:off x="33619" y="30527"/>
            <a:ext cx="3675087" cy="2628899"/>
          </a:xfrm>
          <a:prstGeom prst="rect">
            <a:avLst/>
          </a:prstGeom>
        </p:spPr>
      </p:pic>
      <p:pic>
        <p:nvPicPr>
          <p:cNvPr id="5" name="Grafik 4" descr="Ein Bild, das Zeichnung, Cartoon, Kinderkunst, Kunst enthält.&#10;&#10;Automatisch generierte Beschreibung">
            <a:extLst>
              <a:ext uri="{FF2B5EF4-FFF2-40B4-BE49-F238E27FC236}">
                <a16:creationId xmlns:a16="http://schemas.microsoft.com/office/drawing/2014/main" id="{9C528D24-AAE1-939F-84F0-5CD27CE1C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458" y="233464"/>
            <a:ext cx="4717773" cy="2628899"/>
          </a:xfrm>
          <a:prstGeom prst="rect">
            <a:avLst/>
          </a:prstGeom>
        </p:spPr>
      </p:pic>
      <p:pic>
        <p:nvPicPr>
          <p:cNvPr id="7" name="Grafik 6" descr="Ein Bild, das Zeichnung, Bild, Kunst, Kinderkunst enthält.&#10;&#10;Automatisch generierte Beschreibung">
            <a:extLst>
              <a:ext uri="{FF2B5EF4-FFF2-40B4-BE49-F238E27FC236}">
                <a16:creationId xmlns:a16="http://schemas.microsoft.com/office/drawing/2014/main" id="{75603B1F-2CD0-2201-A7A8-3449567FD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13" y="2873021"/>
            <a:ext cx="3675086" cy="3629574"/>
          </a:xfrm>
          <a:prstGeom prst="rect">
            <a:avLst/>
          </a:prstGeom>
        </p:spPr>
      </p:pic>
      <p:pic>
        <p:nvPicPr>
          <p:cNvPr id="9" name="Grafik 8" descr="Ein Bild, das Zeichnung, Entwurf, Kunst, Clipart enthält.&#10;&#10;Automatisch generierte Beschreibung">
            <a:extLst>
              <a:ext uri="{FF2B5EF4-FFF2-40B4-BE49-F238E27FC236}">
                <a16:creationId xmlns:a16="http://schemas.microsoft.com/office/drawing/2014/main" id="{2F5CF05B-673F-CA90-562F-0C2D0B46DC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135" y="1706040"/>
            <a:ext cx="2766323" cy="4045703"/>
          </a:xfrm>
          <a:prstGeom prst="rect">
            <a:avLst/>
          </a:prstGeom>
        </p:spPr>
      </p:pic>
      <p:pic>
        <p:nvPicPr>
          <p:cNvPr id="11" name="Grafik 10" descr="Ein Bild, das Zeichnung, Entwurf, Text, Bild enthält.&#10;&#10;Automatisch generierte Beschreibung">
            <a:extLst>
              <a:ext uri="{FF2B5EF4-FFF2-40B4-BE49-F238E27FC236}">
                <a16:creationId xmlns:a16="http://schemas.microsoft.com/office/drawing/2014/main" id="{8753F4C3-2E81-D90B-E1B0-11FFD53D4A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294" y="4542817"/>
            <a:ext cx="4240493" cy="195977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B073745-3791-3493-EDB7-F273E39C1F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459">
            <a:off x="3351591" y="1272830"/>
            <a:ext cx="1391415" cy="550165"/>
          </a:xfrm>
          <a:prstGeom prst="rect">
            <a:avLst/>
          </a:prstGeom>
        </p:spPr>
      </p:pic>
      <p:pic>
        <p:nvPicPr>
          <p:cNvPr id="15" name="Grafik 14" descr="Ein Bild, das Electric Blue (Farbe), Stern enthält.&#10;&#10;Automatisch generierte Beschreibung">
            <a:extLst>
              <a:ext uri="{FF2B5EF4-FFF2-40B4-BE49-F238E27FC236}">
                <a16:creationId xmlns:a16="http://schemas.microsoft.com/office/drawing/2014/main" id="{FBAC09E7-BFD7-10C4-0B26-F45AE99C87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3966">
            <a:off x="4369420" y="653628"/>
            <a:ext cx="720853" cy="45262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1C49DD2-4EBA-E86D-303B-30F3514EC2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92864">
            <a:off x="468070" y="2114234"/>
            <a:ext cx="940310" cy="513589"/>
          </a:xfrm>
          <a:prstGeom prst="rect">
            <a:avLst/>
          </a:prstGeom>
        </p:spPr>
      </p:pic>
      <p:pic>
        <p:nvPicPr>
          <p:cNvPr id="19" name="Grafik 18" descr="Ein Bild, das Stern enthält.&#10;&#10;Automatisch generierte Beschreibung mit geringer Zuverlässigkeit">
            <a:extLst>
              <a:ext uri="{FF2B5EF4-FFF2-40B4-BE49-F238E27FC236}">
                <a16:creationId xmlns:a16="http://schemas.microsoft.com/office/drawing/2014/main" id="{FE8C5C08-9263-36B4-942F-AF1E18CDC2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9345">
            <a:off x="7756461" y="3782778"/>
            <a:ext cx="1196273" cy="62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63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4ECC8-522D-C9F8-B279-9EECDBB08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4220100-CA28-B6CD-DED9-3D3166F09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459">
            <a:off x="2411898" y="1925346"/>
            <a:ext cx="1391415" cy="550165"/>
          </a:xfrm>
          <a:prstGeom prst="rect">
            <a:avLst/>
          </a:prstGeom>
        </p:spPr>
      </p:pic>
      <p:pic>
        <p:nvPicPr>
          <p:cNvPr id="15" name="Grafik 14" descr="Ein Bild, das Electric Blue (Farbe), Stern enthält.&#10;&#10;Automatisch generierte Beschreibung">
            <a:extLst>
              <a:ext uri="{FF2B5EF4-FFF2-40B4-BE49-F238E27FC236}">
                <a16:creationId xmlns:a16="http://schemas.microsoft.com/office/drawing/2014/main" id="{576E87D1-ED2C-799E-55B9-C2D33C80B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3966">
            <a:off x="4369420" y="653628"/>
            <a:ext cx="720853" cy="45262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9766B49-1884-88FA-D311-29E9DC3B2E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44504">
            <a:off x="113520" y="3842755"/>
            <a:ext cx="940310" cy="513589"/>
          </a:xfrm>
          <a:prstGeom prst="rect">
            <a:avLst/>
          </a:prstGeom>
        </p:spPr>
      </p:pic>
      <p:pic>
        <p:nvPicPr>
          <p:cNvPr id="19" name="Grafik 18" descr="Ein Bild, das Stern enthält.&#10;&#10;Automatisch generierte Beschreibung mit geringer Zuverlässigkeit">
            <a:extLst>
              <a:ext uri="{FF2B5EF4-FFF2-40B4-BE49-F238E27FC236}">
                <a16:creationId xmlns:a16="http://schemas.microsoft.com/office/drawing/2014/main" id="{D6F2F532-0142-2D87-6D11-881796F91E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1343">
            <a:off x="4837835" y="2408449"/>
            <a:ext cx="1196273" cy="628716"/>
          </a:xfrm>
          <a:prstGeom prst="rect">
            <a:avLst/>
          </a:prstGeom>
        </p:spPr>
      </p:pic>
      <p:pic>
        <p:nvPicPr>
          <p:cNvPr id="4" name="Grafik 3" descr="Ein Bild, das Zeichnung, Entwurf, Cartoon, Spielzeug enthält.&#10;&#10;Automatisch generierte Beschreibung">
            <a:extLst>
              <a:ext uri="{FF2B5EF4-FFF2-40B4-BE49-F238E27FC236}">
                <a16:creationId xmlns:a16="http://schemas.microsoft.com/office/drawing/2014/main" id="{610D6F4C-1049-8B08-8712-F21B7CEC34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16" y="104041"/>
            <a:ext cx="2480306" cy="3237410"/>
          </a:xfrm>
          <a:prstGeom prst="rect">
            <a:avLst/>
          </a:prstGeom>
        </p:spPr>
      </p:pic>
      <p:pic>
        <p:nvPicPr>
          <p:cNvPr id="3" name="Grafik 2" descr="Ein Bild, das Zeichnung, Kinderkunst, Kunst, Bild enthält.&#10;&#10;Automatisch generierte Beschreibung">
            <a:extLst>
              <a:ext uri="{FF2B5EF4-FFF2-40B4-BE49-F238E27FC236}">
                <a16:creationId xmlns:a16="http://schemas.microsoft.com/office/drawing/2014/main" id="{FCA15F27-B8D5-95A4-6BA1-5ED398C750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26" y="3402780"/>
            <a:ext cx="1798392" cy="3394994"/>
          </a:xfrm>
          <a:prstGeom prst="rect">
            <a:avLst/>
          </a:prstGeom>
        </p:spPr>
      </p:pic>
      <p:pic>
        <p:nvPicPr>
          <p:cNvPr id="6" name="Grafik 5" descr="Ein Bild, das Kinderkunst, Zeichnung, Bild, Kunst enthält.&#10;&#10;Automatisch generierte Beschreibung">
            <a:extLst>
              <a:ext uri="{FF2B5EF4-FFF2-40B4-BE49-F238E27FC236}">
                <a16:creationId xmlns:a16="http://schemas.microsoft.com/office/drawing/2014/main" id="{4045C3D7-85C7-97CC-5590-62E8A62748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101" y="2840119"/>
            <a:ext cx="2108699" cy="3979190"/>
          </a:xfrm>
          <a:prstGeom prst="rect">
            <a:avLst/>
          </a:prstGeom>
        </p:spPr>
      </p:pic>
      <p:pic>
        <p:nvPicPr>
          <p:cNvPr id="8" name="Grafik 7" descr="Ein Bild, das Kinderkunst, Zeichnung, Bett, Entwurf enthält.&#10;&#10;Automatisch generierte Beschreibung">
            <a:extLst>
              <a:ext uri="{FF2B5EF4-FFF2-40B4-BE49-F238E27FC236}">
                <a16:creationId xmlns:a16="http://schemas.microsoft.com/office/drawing/2014/main" id="{42A9BA83-21B2-E0A1-EE89-D9F7816CA8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143" y="49368"/>
            <a:ext cx="4152523" cy="2320527"/>
          </a:xfrm>
          <a:prstGeom prst="rect">
            <a:avLst/>
          </a:prstGeom>
        </p:spPr>
      </p:pic>
      <p:pic>
        <p:nvPicPr>
          <p:cNvPr id="10" name="Grafik 9" descr="Ein Bild, das Bild, Zeichnung, Kinderkunst, Windmühle enthält.&#10;&#10;Automatisch generierte Beschreibung">
            <a:extLst>
              <a:ext uri="{FF2B5EF4-FFF2-40B4-BE49-F238E27FC236}">
                <a16:creationId xmlns:a16="http://schemas.microsoft.com/office/drawing/2014/main" id="{57A021A0-0DF1-DD5D-8E4B-3FE2AE04F3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59" y="326110"/>
            <a:ext cx="2252417" cy="6205779"/>
          </a:xfrm>
          <a:prstGeom prst="rect">
            <a:avLst/>
          </a:prstGeom>
        </p:spPr>
      </p:pic>
      <p:pic>
        <p:nvPicPr>
          <p:cNvPr id="12" name="Grafik 11" descr="Ein Bild, das Zeichnung, Bild, Kunst, Entwurf enthält.&#10;&#10;Automatisch generierte Beschreibung">
            <a:extLst>
              <a:ext uri="{FF2B5EF4-FFF2-40B4-BE49-F238E27FC236}">
                <a16:creationId xmlns:a16="http://schemas.microsoft.com/office/drawing/2014/main" id="{B93947FF-65DC-1522-6B64-E9EE217F75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238" y="3075717"/>
            <a:ext cx="3384429" cy="341979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163597B-90D0-C32A-901F-229D8C0C4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62567">
            <a:off x="8687646" y="2550240"/>
            <a:ext cx="940310" cy="5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15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38126-05B4-A9FA-B3A8-6EE23F6EC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60C0F84-51F8-FF3E-1F58-F34264C159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459">
            <a:off x="8614948" y="3704101"/>
            <a:ext cx="1391415" cy="550165"/>
          </a:xfrm>
          <a:prstGeom prst="rect">
            <a:avLst/>
          </a:prstGeom>
        </p:spPr>
      </p:pic>
      <p:pic>
        <p:nvPicPr>
          <p:cNvPr id="15" name="Grafik 14" descr="Ein Bild, das Electric Blue (Farbe), Stern enthält.&#10;&#10;Automatisch generierte Beschreibung">
            <a:extLst>
              <a:ext uri="{FF2B5EF4-FFF2-40B4-BE49-F238E27FC236}">
                <a16:creationId xmlns:a16="http://schemas.microsoft.com/office/drawing/2014/main" id="{0A79A5C0-7DBB-B2A5-9534-53F0D829F7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3966">
            <a:off x="2199698" y="978608"/>
            <a:ext cx="720853" cy="45262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836E67A-05F3-E095-C19A-62B46DB3C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21706">
            <a:off x="843874" y="3976589"/>
            <a:ext cx="940310" cy="513589"/>
          </a:xfrm>
          <a:prstGeom prst="rect">
            <a:avLst/>
          </a:prstGeom>
        </p:spPr>
      </p:pic>
      <p:pic>
        <p:nvPicPr>
          <p:cNvPr id="19" name="Grafik 18" descr="Ein Bild, das Stern enthält.&#10;&#10;Automatisch generierte Beschreibung mit geringer Zuverlässigkeit">
            <a:extLst>
              <a:ext uri="{FF2B5EF4-FFF2-40B4-BE49-F238E27FC236}">
                <a16:creationId xmlns:a16="http://schemas.microsoft.com/office/drawing/2014/main" id="{12DCED22-31A3-85D5-DDA7-3B59BE05CC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2846">
            <a:off x="5497863" y="1232785"/>
            <a:ext cx="1196273" cy="628716"/>
          </a:xfrm>
          <a:prstGeom prst="rect">
            <a:avLst/>
          </a:prstGeom>
        </p:spPr>
      </p:pic>
      <p:pic>
        <p:nvPicPr>
          <p:cNvPr id="3" name="Grafik 2" descr="Ein Bild, das Zeichnung, Junge, Menschliches Gesicht, Kleidung enthält.&#10;&#10;Automatisch generierte Beschreibung">
            <a:extLst>
              <a:ext uri="{FF2B5EF4-FFF2-40B4-BE49-F238E27FC236}">
                <a16:creationId xmlns:a16="http://schemas.microsoft.com/office/drawing/2014/main" id="{5249EA82-D349-EEA0-211E-9DE69355B3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90" y="176955"/>
            <a:ext cx="2401445" cy="3252045"/>
          </a:xfrm>
          <a:prstGeom prst="rect">
            <a:avLst/>
          </a:prstGeom>
        </p:spPr>
      </p:pic>
      <p:pic>
        <p:nvPicPr>
          <p:cNvPr id="4" name="Grafik 3" descr="Ein Bild, das Zeichnung, Bild, Kinderkunst, Kunst enthält.&#10;&#10;Automatisch generierte Beschreibung">
            <a:extLst>
              <a:ext uri="{FF2B5EF4-FFF2-40B4-BE49-F238E27FC236}">
                <a16:creationId xmlns:a16="http://schemas.microsoft.com/office/drawing/2014/main" id="{91DFE4BD-B46F-8DE2-BEA2-220408987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595" y="176955"/>
            <a:ext cx="2844466" cy="2835434"/>
          </a:xfrm>
          <a:prstGeom prst="rect">
            <a:avLst/>
          </a:prstGeom>
        </p:spPr>
      </p:pic>
      <p:pic>
        <p:nvPicPr>
          <p:cNvPr id="6" name="Grafik 5" descr="Ein Bild, das Zeichnung, Kleidung, Lächeln, Person enthält.&#10;&#10;Automatisch generierte Beschreibung">
            <a:extLst>
              <a:ext uri="{FF2B5EF4-FFF2-40B4-BE49-F238E27FC236}">
                <a16:creationId xmlns:a16="http://schemas.microsoft.com/office/drawing/2014/main" id="{322A5C54-0532-8453-E543-D4F753DD11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699" y="2843668"/>
            <a:ext cx="2083312" cy="3938024"/>
          </a:xfrm>
          <a:prstGeom prst="rect">
            <a:avLst/>
          </a:prstGeom>
        </p:spPr>
      </p:pic>
      <p:pic>
        <p:nvPicPr>
          <p:cNvPr id="8" name="Grafik 7" descr="Ein Bild, das Zeichnung, Gebäude, Bild, Kunst enthält.&#10;&#10;Automatisch generierte Beschreibung">
            <a:extLst>
              <a:ext uri="{FF2B5EF4-FFF2-40B4-BE49-F238E27FC236}">
                <a16:creationId xmlns:a16="http://schemas.microsoft.com/office/drawing/2014/main" id="{4F71EE0F-3B61-5C90-BD1E-E41EDD0459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715" y="219564"/>
            <a:ext cx="1993396" cy="3831344"/>
          </a:xfrm>
          <a:prstGeom prst="rect">
            <a:avLst/>
          </a:prstGeom>
        </p:spPr>
      </p:pic>
      <p:pic>
        <p:nvPicPr>
          <p:cNvPr id="10" name="Grafik 9" descr="Ein Bild, das Bild, Zeichnung, Fahrzeug, Transport enthält.&#10;&#10;Automatisch generierte Beschreibung">
            <a:extLst>
              <a:ext uri="{FF2B5EF4-FFF2-40B4-BE49-F238E27FC236}">
                <a16:creationId xmlns:a16="http://schemas.microsoft.com/office/drawing/2014/main" id="{B790FFAF-1C5E-DF1F-295C-D8363947F2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34" y="4722764"/>
            <a:ext cx="3953264" cy="2058928"/>
          </a:xfrm>
          <a:prstGeom prst="rect">
            <a:avLst/>
          </a:prstGeom>
        </p:spPr>
      </p:pic>
      <p:pic>
        <p:nvPicPr>
          <p:cNvPr id="12" name="Grafik 11" descr="Ein Bild, das Bild, Zeichnung, Kunst, Gebäude enthält.&#10;&#10;Automatisch generierte Beschreibung">
            <a:extLst>
              <a:ext uri="{FF2B5EF4-FFF2-40B4-BE49-F238E27FC236}">
                <a16:creationId xmlns:a16="http://schemas.microsoft.com/office/drawing/2014/main" id="{DB14BC2E-A8E1-1B49-6139-A38E99A66D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3204" y="726180"/>
            <a:ext cx="2069596" cy="5405639"/>
          </a:xfrm>
          <a:prstGeom prst="rect">
            <a:avLst/>
          </a:prstGeom>
        </p:spPr>
      </p:pic>
      <p:pic>
        <p:nvPicPr>
          <p:cNvPr id="14" name="Grafik 13" descr="Ein Bild, das Electric Blue (Farbe), Stern enthält.&#10;&#10;Automatisch generierte Beschreibung">
            <a:extLst>
              <a:ext uri="{FF2B5EF4-FFF2-40B4-BE49-F238E27FC236}">
                <a16:creationId xmlns:a16="http://schemas.microsoft.com/office/drawing/2014/main" id="{5693B64D-6FA9-EB18-D872-F1B4697FA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98639">
            <a:off x="4123072" y="4496449"/>
            <a:ext cx="720853" cy="4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37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9F6E3-D9DA-ACFB-CD61-9835D6EB2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F958670A-FF5E-4A3D-37FA-C1DCD8F621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459">
            <a:off x="8821663" y="3955192"/>
            <a:ext cx="1391415" cy="550165"/>
          </a:xfrm>
          <a:prstGeom prst="rect">
            <a:avLst/>
          </a:prstGeom>
        </p:spPr>
      </p:pic>
      <p:pic>
        <p:nvPicPr>
          <p:cNvPr id="15" name="Grafik 14" descr="Ein Bild, das Electric Blue (Farbe), Stern enthält.&#10;&#10;Automatisch generierte Beschreibung">
            <a:extLst>
              <a:ext uri="{FF2B5EF4-FFF2-40B4-BE49-F238E27FC236}">
                <a16:creationId xmlns:a16="http://schemas.microsoft.com/office/drawing/2014/main" id="{E33D567E-3117-C424-64F8-6B7DC8634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3966">
            <a:off x="2221446" y="1034020"/>
            <a:ext cx="720853" cy="45262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C1BEF00-E358-EB64-36D1-3690B3048B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58183">
            <a:off x="282701" y="3793669"/>
            <a:ext cx="940310" cy="513589"/>
          </a:xfrm>
          <a:prstGeom prst="rect">
            <a:avLst/>
          </a:prstGeom>
        </p:spPr>
      </p:pic>
      <p:pic>
        <p:nvPicPr>
          <p:cNvPr id="19" name="Grafik 18" descr="Ein Bild, das Stern enthält.&#10;&#10;Automatisch generierte Beschreibung mit geringer Zuverlässigkeit">
            <a:extLst>
              <a:ext uri="{FF2B5EF4-FFF2-40B4-BE49-F238E27FC236}">
                <a16:creationId xmlns:a16="http://schemas.microsoft.com/office/drawing/2014/main" id="{8AA0EB19-1B4D-9792-C754-57AA614898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9345">
            <a:off x="3818317" y="3742395"/>
            <a:ext cx="1196273" cy="628716"/>
          </a:xfrm>
          <a:prstGeom prst="rect">
            <a:avLst/>
          </a:prstGeom>
        </p:spPr>
      </p:pic>
      <p:pic>
        <p:nvPicPr>
          <p:cNvPr id="3" name="Grafik 2" descr="Ein Bild, das Zeichnung, Spielzeug, Puppe, Entwurf enthält.&#10;&#10;Automatisch generierte Beschreibung">
            <a:extLst>
              <a:ext uri="{FF2B5EF4-FFF2-40B4-BE49-F238E27FC236}">
                <a16:creationId xmlns:a16="http://schemas.microsoft.com/office/drawing/2014/main" id="{3C289E50-7A81-DDB2-6E54-79C9D0BD86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25" y="204098"/>
            <a:ext cx="1689214" cy="3208237"/>
          </a:xfrm>
          <a:prstGeom prst="rect">
            <a:avLst/>
          </a:prstGeom>
        </p:spPr>
      </p:pic>
      <p:pic>
        <p:nvPicPr>
          <p:cNvPr id="4" name="Grafik 3" descr="Ein Bild, das Text, Handschrift, Zeichnung, Tafel enthält.&#10;&#10;Automatisch generierte Beschreibung">
            <a:extLst>
              <a:ext uri="{FF2B5EF4-FFF2-40B4-BE49-F238E27FC236}">
                <a16:creationId xmlns:a16="http://schemas.microsoft.com/office/drawing/2014/main" id="{5EC400D0-E700-1763-7E4A-201210BAE5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078" y="165356"/>
            <a:ext cx="1892899" cy="3430965"/>
          </a:xfrm>
          <a:prstGeom prst="rect">
            <a:avLst/>
          </a:prstGeom>
        </p:spPr>
      </p:pic>
      <p:pic>
        <p:nvPicPr>
          <p:cNvPr id="6" name="Grafik 5" descr="Ein Bild, das Zeichnung, Kinderkunst, Entwurf, Darstellung enthält.&#10;&#10;Automatisch generierte Beschreibung">
            <a:extLst>
              <a:ext uri="{FF2B5EF4-FFF2-40B4-BE49-F238E27FC236}">
                <a16:creationId xmlns:a16="http://schemas.microsoft.com/office/drawing/2014/main" id="{900577D6-4700-FF07-3C06-AAAA9030DD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344" y="1157264"/>
            <a:ext cx="1985776" cy="5597663"/>
          </a:xfrm>
          <a:prstGeom prst="rect">
            <a:avLst/>
          </a:prstGeom>
        </p:spPr>
      </p:pic>
      <p:pic>
        <p:nvPicPr>
          <p:cNvPr id="8" name="Grafik 7" descr="Ein Bild, das Lächeln, Menschliches Gesicht, Person, Zeichnung enthält.&#10;&#10;Automatisch generierte Beschreibung">
            <a:extLst>
              <a:ext uri="{FF2B5EF4-FFF2-40B4-BE49-F238E27FC236}">
                <a16:creationId xmlns:a16="http://schemas.microsoft.com/office/drawing/2014/main" id="{9B4E0365-5666-4E23-B687-6B7C864EFB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710" y="-50074"/>
            <a:ext cx="3787148" cy="3861824"/>
          </a:xfrm>
          <a:prstGeom prst="rect">
            <a:avLst/>
          </a:prstGeom>
        </p:spPr>
      </p:pic>
      <p:pic>
        <p:nvPicPr>
          <p:cNvPr id="10" name="Grafik 9" descr="Ein Bild, das Zeichnung, Kleidung, Junge, Lächeln enthält.&#10;&#10;Automatisch generierte Beschreibung">
            <a:extLst>
              <a:ext uri="{FF2B5EF4-FFF2-40B4-BE49-F238E27FC236}">
                <a16:creationId xmlns:a16="http://schemas.microsoft.com/office/drawing/2014/main" id="{FE9CE2C2-815B-8490-0C99-C632320E23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07" y="4272182"/>
            <a:ext cx="4520876" cy="2429181"/>
          </a:xfrm>
          <a:prstGeom prst="rect">
            <a:avLst/>
          </a:prstGeom>
        </p:spPr>
      </p:pic>
      <p:pic>
        <p:nvPicPr>
          <p:cNvPr id="12" name="Grafik 11" descr="Ein Bild, das Kinderkunst, Zeichnung, Kunst enthält.&#10;&#10;Automatisch generierte Beschreibung">
            <a:extLst>
              <a:ext uri="{FF2B5EF4-FFF2-40B4-BE49-F238E27FC236}">
                <a16:creationId xmlns:a16="http://schemas.microsoft.com/office/drawing/2014/main" id="{1F869065-D741-4807-23E9-EC602B6A18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19672">
            <a:off x="1308843" y="3324451"/>
            <a:ext cx="2037592" cy="3816104"/>
          </a:xfrm>
          <a:prstGeom prst="rect">
            <a:avLst/>
          </a:prstGeom>
        </p:spPr>
      </p:pic>
      <p:pic>
        <p:nvPicPr>
          <p:cNvPr id="14" name="Grafik 13" descr="Ein Bild, das Electric Blue (Farbe), Stern enthält.&#10;&#10;Automatisch generierte Beschreibung">
            <a:extLst>
              <a:ext uri="{FF2B5EF4-FFF2-40B4-BE49-F238E27FC236}">
                <a16:creationId xmlns:a16="http://schemas.microsoft.com/office/drawing/2014/main" id="{E1EC2761-15A8-898A-4E91-35414339E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51035">
            <a:off x="5078192" y="2775770"/>
            <a:ext cx="720853" cy="4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0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0634C-BD33-F8CF-5491-EB695B021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Zeichnung, Menschliches Gesicht, Darstellung enthält.&#10;&#10;Automatisch generierte Beschreibung">
            <a:extLst>
              <a:ext uri="{FF2B5EF4-FFF2-40B4-BE49-F238E27FC236}">
                <a16:creationId xmlns:a16="http://schemas.microsoft.com/office/drawing/2014/main" id="{D5BA3BF2-CEDB-32E1-D668-712778EBE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38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here, Werkzeug, Cartoon enthält.&#10;&#10;Automatisch generierte Beschreibung">
            <a:extLst>
              <a:ext uri="{FF2B5EF4-FFF2-40B4-BE49-F238E27FC236}">
                <a16:creationId xmlns:a16="http://schemas.microsoft.com/office/drawing/2014/main" id="{6E60D031-70C9-0359-6834-1E7BBC0AC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467" y="974074"/>
            <a:ext cx="6945065" cy="490985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DAEC5F2-A010-431A-37A6-180A362D8A36}"/>
              </a:ext>
            </a:extLst>
          </p:cNvPr>
          <p:cNvSpPr/>
          <p:nvPr/>
        </p:nvSpPr>
        <p:spPr>
          <a:xfrm>
            <a:off x="0" y="0"/>
            <a:ext cx="818147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C155CBF-FB3D-3B26-16C4-5161BDAD5A44}"/>
              </a:ext>
            </a:extLst>
          </p:cNvPr>
          <p:cNvSpPr/>
          <p:nvPr/>
        </p:nvSpPr>
        <p:spPr>
          <a:xfrm>
            <a:off x="11373852" y="0"/>
            <a:ext cx="818147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515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Diagramm, Quadrat enthält.&#10;&#10;Automatisch generierte Beschreibung">
            <a:extLst>
              <a:ext uri="{FF2B5EF4-FFF2-40B4-BE49-F238E27FC236}">
                <a16:creationId xmlns:a16="http://schemas.microsoft.com/office/drawing/2014/main" id="{DC83D50B-B911-284E-542F-5F60FFD23E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019" y="145084"/>
            <a:ext cx="9539516" cy="6567832"/>
          </a:xfrm>
          <a:prstGeom prst="rect">
            <a:avLst/>
          </a:prstGeom>
        </p:spPr>
      </p:pic>
      <p:pic>
        <p:nvPicPr>
          <p:cNvPr id="3" name="Grafik 2" descr="Ein Bild, das Zeichnung, Clipart, Fußball, Entwurf enthält.&#10;&#10;Automatisch generierte Beschreibung">
            <a:extLst>
              <a:ext uri="{FF2B5EF4-FFF2-40B4-BE49-F238E27FC236}">
                <a16:creationId xmlns:a16="http://schemas.microsoft.com/office/drawing/2014/main" id="{64A93603-990B-5772-DEB0-4EFA628AC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1"/>
          <a:stretch/>
        </p:blipFill>
        <p:spPr>
          <a:xfrm>
            <a:off x="0" y="2217906"/>
            <a:ext cx="2514019" cy="18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21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Quadrat, Kreuzworträtsel enthält.&#10;&#10;Automatisch generierte Beschreibung">
            <a:extLst>
              <a:ext uri="{FF2B5EF4-FFF2-40B4-BE49-F238E27FC236}">
                <a16:creationId xmlns:a16="http://schemas.microsoft.com/office/drawing/2014/main" id="{FDC5C3AE-4C22-826E-BDAB-EC40BEB8F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090" y="131323"/>
            <a:ext cx="9583485" cy="6595353"/>
          </a:xfrm>
          <a:prstGeom prst="rect">
            <a:avLst/>
          </a:prstGeom>
        </p:spPr>
      </p:pic>
      <p:pic>
        <p:nvPicPr>
          <p:cNvPr id="4" name="Grafik 3" descr="Ein Bild, das Zeichnung, Spielzeug, Puppe, Entwurf enthält.&#10;&#10;Automatisch generierte Beschreibung">
            <a:extLst>
              <a:ext uri="{FF2B5EF4-FFF2-40B4-BE49-F238E27FC236}">
                <a16:creationId xmlns:a16="http://schemas.microsoft.com/office/drawing/2014/main" id="{8CA14BCF-2CAF-2D44-21A9-B24D89DE7C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92" y="1139457"/>
            <a:ext cx="2410998" cy="457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29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F66D5F76960F45837B3660FAB4B6CE" ma:contentTypeVersion="16" ma:contentTypeDescription="Crée un document." ma:contentTypeScope="" ma:versionID="31f33dbb2a6f7abfd528ff9498d308ce">
  <xsd:schema xmlns:xsd="http://www.w3.org/2001/XMLSchema" xmlns:xs="http://www.w3.org/2001/XMLSchema" xmlns:p="http://schemas.microsoft.com/office/2006/metadata/properties" xmlns:ns2="3a5871b8-9b05-46ab-9e31-c771cd947d17" xmlns:ns3="1d1e066d-3749-4682-b797-a82dc517543f" targetNamespace="http://schemas.microsoft.com/office/2006/metadata/properties" ma:root="true" ma:fieldsID="365e26fce4447d0759cdc4faa86e09f5" ns2:_="" ns3:_="">
    <xsd:import namespace="3a5871b8-9b05-46ab-9e31-c771cd947d17"/>
    <xsd:import namespace="1d1e066d-3749-4682-b797-a82dc51754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Remarque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871b8-9b05-46ab-9e31-c771cd947d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7efc9518-b6b5-43da-9d1b-ced9656338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Remarques" ma:index="21" nillable="true" ma:displayName="Remarques" ma:format="Dropdown" ma:internalName="Remarques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1e066d-3749-4682-b797-a82dc517543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c96d0da-1c34-48b8-8292-0bea16897fb7}" ma:internalName="TaxCatchAll" ma:showField="CatchAllData" ma:web="1d1e066d-3749-4682-b797-a82dc51754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1e066d-3749-4682-b797-a82dc517543f" xsi:nil="true"/>
    <lcf76f155ced4ddcb4097134ff3c332f xmlns="3a5871b8-9b05-46ab-9e31-c771cd947d17">
      <Terms xmlns="http://schemas.microsoft.com/office/infopath/2007/PartnerControls"/>
    </lcf76f155ced4ddcb4097134ff3c332f>
    <Remarques xmlns="3a5871b8-9b05-46ab-9e31-c771cd947d17" xsi:nil="true"/>
  </documentManagement>
</p:properties>
</file>

<file path=customXml/itemProps1.xml><?xml version="1.0" encoding="utf-8"?>
<ds:datastoreItem xmlns:ds="http://schemas.openxmlformats.org/officeDocument/2006/customXml" ds:itemID="{C0710EC8-88A8-49A1-8444-6659B0957367}"/>
</file>

<file path=customXml/itemProps2.xml><?xml version="1.0" encoding="utf-8"?>
<ds:datastoreItem xmlns:ds="http://schemas.openxmlformats.org/officeDocument/2006/customXml" ds:itemID="{9EA518D2-6580-47A3-9120-0861B9E9AAD1}"/>
</file>

<file path=customXml/itemProps3.xml><?xml version="1.0" encoding="utf-8"?>
<ds:datastoreItem xmlns:ds="http://schemas.openxmlformats.org/officeDocument/2006/customXml" ds:itemID="{9AE30A71-AAB8-4ACA-B025-6F8F5BE857E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Breitbild</PresentationFormat>
  <Paragraphs>1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Hunger frisst Zukunft - Anleitung Bilder</dc:title>
  <dc:creator>Büttler Dave</dc:creator>
  <cp:lastModifiedBy>Büttler Dave</cp:lastModifiedBy>
  <cp:revision>19</cp:revision>
  <dcterms:created xsi:type="dcterms:W3CDTF">2024-10-27T20:05:18Z</dcterms:created>
  <dcterms:modified xsi:type="dcterms:W3CDTF">2024-10-29T06:54:18Z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0x010100C5F66D5F76960F45837B3660FAB4B6CE</vt:lpwstr>
  </property>
</Properties>
</file>