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AC_819EC23.xml" ContentType="application/vnd.ms-powerpoint.comment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30" r:id="rId1"/>
  </p:sldMasterIdLst>
  <p:notesMasterIdLst>
    <p:notesMasterId r:id="rId9"/>
  </p:notesMasterIdLst>
  <p:handoutMasterIdLst>
    <p:handoutMasterId r:id="rId10"/>
  </p:handoutMasterIdLst>
  <p:sldIdLst>
    <p:sldId id="428" r:id="rId2"/>
    <p:sldId id="435" r:id="rId3"/>
    <p:sldId id="434" r:id="rId4"/>
    <p:sldId id="436" r:id="rId5"/>
    <p:sldId id="437" r:id="rId6"/>
    <p:sldId id="438" r:id="rId7"/>
    <p:sldId id="439" r:id="rId8"/>
  </p:sldIdLst>
  <p:sldSz cx="9144000" cy="5143500" type="screen16x9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81" userDrawn="1">
          <p15:clr>
            <a:srgbClr val="A4A3A4"/>
          </p15:clr>
        </p15:guide>
        <p15:guide id="3" pos="476" userDrawn="1">
          <p15:clr>
            <a:srgbClr val="A4A3A4"/>
          </p15:clr>
        </p15:guide>
        <p15:guide id="4" orient="horz" pos="1552" userDrawn="1">
          <p15:clr>
            <a:srgbClr val="A4A3A4"/>
          </p15:clr>
        </p15:guide>
        <p15:guide id="5" orient="horz" pos="2799" userDrawn="1">
          <p15:clr>
            <a:srgbClr val="A4A3A4"/>
          </p15:clr>
        </p15:guide>
        <p15:guide id="6" pos="2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AC1CD0-3124-8676-6D22-31FA7E712CED}" name="Ilena Zimmer" initials="IZ" userId="S::zimmer@fastenaktion.ch::c69c1e93-8f38-42c1-a280-4fd8bd863e2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E22"/>
    <a:srgbClr val="E00032"/>
    <a:srgbClr val="0E803F"/>
    <a:srgbClr val="D7D7D7"/>
    <a:srgbClr val="F1F1F1"/>
    <a:srgbClr val="737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64234" autoAdjust="0"/>
  </p:normalViewPr>
  <p:slideViewPr>
    <p:cSldViewPr snapToGrid="0">
      <p:cViewPr varScale="1">
        <p:scale>
          <a:sx n="95" d="100"/>
          <a:sy n="95" d="100"/>
        </p:scale>
        <p:origin x="2658" y="72"/>
      </p:cViewPr>
      <p:guideLst>
        <p:guide pos="181"/>
        <p:guide pos="476"/>
        <p:guide orient="horz" pos="1552"/>
        <p:guide orient="horz" pos="2799"/>
        <p:guide pos="2608"/>
      </p:guideLst>
    </p:cSldViewPr>
  </p:slideViewPr>
  <p:outlineViewPr>
    <p:cViewPr>
      <p:scale>
        <a:sx n="33" d="100"/>
        <a:sy n="33" d="100"/>
      </p:scale>
      <p:origin x="0" y="-1107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38" d="100"/>
          <a:sy n="138" d="100"/>
        </p:scale>
        <p:origin x="64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ena Zimmer" userId="c69c1e93-8f38-42c1-a280-4fd8bd863e25" providerId="ADAL" clId="{AD38D61B-AF5C-44D3-9A1C-6D5E0EC0F12C}"/>
    <pc:docChg chg="undo custSel modSld">
      <pc:chgData name="Ilena Zimmer" userId="c69c1e93-8f38-42c1-a280-4fd8bd863e25" providerId="ADAL" clId="{AD38D61B-AF5C-44D3-9A1C-6D5E0EC0F12C}" dt="2024-11-18T15:02:32.287" v="1928" actId="120"/>
      <pc:docMkLst>
        <pc:docMk/>
      </pc:docMkLst>
      <pc:sldChg chg="addSp delSp modSp mod modNotesTx">
        <pc:chgData name="Ilena Zimmer" userId="c69c1e93-8f38-42c1-a280-4fd8bd863e25" providerId="ADAL" clId="{AD38D61B-AF5C-44D3-9A1C-6D5E0EC0F12C}" dt="2024-11-18T13:47:47.202" v="707" actId="20577"/>
        <pc:sldMkLst>
          <pc:docMk/>
          <pc:sldMk cId="135916579" sldId="428"/>
        </pc:sldMkLst>
        <pc:spChg chg="mod">
          <ac:chgData name="Ilena Zimmer" userId="c69c1e93-8f38-42c1-a280-4fd8bd863e25" providerId="ADAL" clId="{AD38D61B-AF5C-44D3-9A1C-6D5E0EC0F12C}" dt="2024-11-18T13:47:47.202" v="707" actId="20577"/>
          <ac:spMkLst>
            <pc:docMk/>
            <pc:sldMk cId="135916579" sldId="428"/>
            <ac:spMk id="3" creationId="{00000000-0000-0000-0000-000000000000}"/>
          </ac:spMkLst>
        </pc:spChg>
        <pc:spChg chg="add del mod">
          <ac:chgData name="Ilena Zimmer" userId="c69c1e93-8f38-42c1-a280-4fd8bd863e25" providerId="ADAL" clId="{AD38D61B-AF5C-44D3-9A1C-6D5E0EC0F12C}" dt="2024-11-18T12:05:10.091" v="24" actId="478"/>
          <ac:spMkLst>
            <pc:docMk/>
            <pc:sldMk cId="135916579" sldId="428"/>
            <ac:spMk id="6" creationId="{6A313F78-7075-CB69-EE09-772686B264CF}"/>
          </ac:spMkLst>
        </pc:spChg>
        <pc:spChg chg="add mod">
          <ac:chgData name="Ilena Zimmer" userId="c69c1e93-8f38-42c1-a280-4fd8bd863e25" providerId="ADAL" clId="{AD38D61B-AF5C-44D3-9A1C-6D5E0EC0F12C}" dt="2024-11-18T12:39:24.262" v="227" actId="1036"/>
          <ac:spMkLst>
            <pc:docMk/>
            <pc:sldMk cId="135916579" sldId="428"/>
            <ac:spMk id="7" creationId="{6BCF8490-E8FE-B852-15F1-2F0C0F77743A}"/>
          </ac:spMkLst>
        </pc:spChg>
        <pc:spChg chg="add mod">
          <ac:chgData name="Ilena Zimmer" userId="c69c1e93-8f38-42c1-a280-4fd8bd863e25" providerId="ADAL" clId="{AD38D61B-AF5C-44D3-9A1C-6D5E0EC0F12C}" dt="2024-11-18T12:54:29.069" v="591" actId="255"/>
          <ac:spMkLst>
            <pc:docMk/>
            <pc:sldMk cId="135916579" sldId="428"/>
            <ac:spMk id="8" creationId="{1824F508-E92A-123A-5E9F-4CF59FADCF52}"/>
          </ac:spMkLst>
        </pc:spChg>
        <pc:picChg chg="del">
          <ac:chgData name="Ilena Zimmer" userId="c69c1e93-8f38-42c1-a280-4fd8bd863e25" providerId="ADAL" clId="{AD38D61B-AF5C-44D3-9A1C-6D5E0EC0F12C}" dt="2024-11-18T12:04:52.047" v="8" actId="478"/>
          <ac:picMkLst>
            <pc:docMk/>
            <pc:sldMk cId="135916579" sldId="428"/>
            <ac:picMk id="2" creationId="{00000000-0000-0000-0000-000000000000}"/>
          </ac:picMkLst>
        </pc:picChg>
        <pc:picChg chg="add mod">
          <ac:chgData name="Ilena Zimmer" userId="c69c1e93-8f38-42c1-a280-4fd8bd863e25" providerId="ADAL" clId="{AD38D61B-AF5C-44D3-9A1C-6D5E0EC0F12C}" dt="2024-11-18T12:08:24.734" v="156" actId="1037"/>
          <ac:picMkLst>
            <pc:docMk/>
            <pc:sldMk cId="135916579" sldId="428"/>
            <ac:picMk id="5" creationId="{BFEA04E5-CAF8-5296-C9E6-1F378609A5C7}"/>
          </ac:picMkLst>
        </pc:picChg>
      </pc:sldChg>
      <pc:sldChg chg="addSp delSp modSp mod">
        <pc:chgData name="Ilena Zimmer" userId="c69c1e93-8f38-42c1-a280-4fd8bd863e25" providerId="ADAL" clId="{AD38D61B-AF5C-44D3-9A1C-6D5E0EC0F12C}" dt="2024-11-18T15:01:56.533" v="1924" actId="1036"/>
        <pc:sldMkLst>
          <pc:docMk/>
          <pc:sldMk cId="546752757" sldId="434"/>
        </pc:sldMkLst>
        <pc:spChg chg="mod">
          <ac:chgData name="Ilena Zimmer" userId="c69c1e93-8f38-42c1-a280-4fd8bd863e25" providerId="ADAL" clId="{AD38D61B-AF5C-44D3-9A1C-6D5E0EC0F12C}" dt="2024-11-18T15:01:52.847" v="1922" actId="1036"/>
          <ac:spMkLst>
            <pc:docMk/>
            <pc:sldMk cId="546752757" sldId="434"/>
            <ac:spMk id="2" creationId="{8DD32E87-2312-44FB-378B-6CAA804267AD}"/>
          </ac:spMkLst>
        </pc:spChg>
        <pc:spChg chg="add mod">
          <ac:chgData name="Ilena Zimmer" userId="c69c1e93-8f38-42c1-a280-4fd8bd863e25" providerId="ADAL" clId="{AD38D61B-AF5C-44D3-9A1C-6D5E0EC0F12C}" dt="2024-11-18T15:01:56.533" v="1924" actId="1036"/>
          <ac:spMkLst>
            <pc:docMk/>
            <pc:sldMk cId="546752757" sldId="434"/>
            <ac:spMk id="3" creationId="{9A258875-BC04-F186-EDC7-601CF901AF4A}"/>
          </ac:spMkLst>
        </pc:spChg>
        <pc:spChg chg="add mod">
          <ac:chgData name="Ilena Zimmer" userId="c69c1e93-8f38-42c1-a280-4fd8bd863e25" providerId="ADAL" clId="{AD38D61B-AF5C-44D3-9A1C-6D5E0EC0F12C}" dt="2024-11-18T12:51:03.126" v="507" actId="1076"/>
          <ac:spMkLst>
            <pc:docMk/>
            <pc:sldMk cId="546752757" sldId="434"/>
            <ac:spMk id="7" creationId="{9634166B-0CF1-0006-E862-404EC330A875}"/>
          </ac:spMkLst>
        </pc:spChg>
        <pc:spChg chg="add mod">
          <ac:chgData name="Ilena Zimmer" userId="c69c1e93-8f38-42c1-a280-4fd8bd863e25" providerId="ADAL" clId="{AD38D61B-AF5C-44D3-9A1C-6D5E0EC0F12C}" dt="2024-11-18T12:54:53.898" v="597" actId="255"/>
          <ac:spMkLst>
            <pc:docMk/>
            <pc:sldMk cId="546752757" sldId="434"/>
            <ac:spMk id="8" creationId="{E11E6B9F-8393-4FD4-586D-733BF6975905}"/>
          </ac:spMkLst>
        </pc:spChg>
        <pc:spChg chg="mod">
          <ac:chgData name="Ilena Zimmer" userId="c69c1e93-8f38-42c1-a280-4fd8bd863e25" providerId="ADAL" clId="{AD38D61B-AF5C-44D3-9A1C-6D5E0EC0F12C}" dt="2024-11-18T15:01:51.326" v="1921" actId="1036"/>
          <ac:spMkLst>
            <pc:docMk/>
            <pc:sldMk cId="546752757" sldId="434"/>
            <ac:spMk id="9" creationId="{88602F6C-2D65-FFBE-E8B7-572E315BD6A7}"/>
          </ac:spMkLst>
        </pc:spChg>
        <pc:picChg chg="del">
          <ac:chgData name="Ilena Zimmer" userId="c69c1e93-8f38-42c1-a280-4fd8bd863e25" providerId="ADAL" clId="{AD38D61B-AF5C-44D3-9A1C-6D5E0EC0F12C}" dt="2024-11-18T12:06:12.335" v="49" actId="478"/>
          <ac:picMkLst>
            <pc:docMk/>
            <pc:sldMk cId="546752757" sldId="434"/>
            <ac:picMk id="3" creationId="{66F46873-0798-153C-FDEE-437A1EF38BCF}"/>
          </ac:picMkLst>
        </pc:picChg>
        <pc:picChg chg="add mod">
          <ac:chgData name="Ilena Zimmer" userId="c69c1e93-8f38-42c1-a280-4fd8bd863e25" providerId="ADAL" clId="{AD38D61B-AF5C-44D3-9A1C-6D5E0EC0F12C}" dt="2024-11-18T13:49:52.470" v="858" actId="1036"/>
          <ac:picMkLst>
            <pc:docMk/>
            <pc:sldMk cId="546752757" sldId="434"/>
            <ac:picMk id="6" creationId="{BC349D46-EACE-6B51-BFC4-F747CCDD7DC9}"/>
          </ac:picMkLst>
        </pc:picChg>
      </pc:sldChg>
      <pc:sldChg chg="addSp delSp modSp mod">
        <pc:chgData name="Ilena Zimmer" userId="c69c1e93-8f38-42c1-a280-4fd8bd863e25" providerId="ADAL" clId="{AD38D61B-AF5C-44D3-9A1C-6D5E0EC0F12C}" dt="2024-11-18T14:26:33.767" v="1852" actId="1076"/>
        <pc:sldMkLst>
          <pc:docMk/>
          <pc:sldMk cId="3518744425" sldId="435"/>
        </pc:sldMkLst>
        <pc:spChg chg="mod">
          <ac:chgData name="Ilena Zimmer" userId="c69c1e93-8f38-42c1-a280-4fd8bd863e25" providerId="ADAL" clId="{AD38D61B-AF5C-44D3-9A1C-6D5E0EC0F12C}" dt="2024-11-18T14:17:53.260" v="1098" actId="255"/>
          <ac:spMkLst>
            <pc:docMk/>
            <pc:sldMk cId="3518744425" sldId="435"/>
            <ac:spMk id="2" creationId="{7F381E50-9120-2222-965D-B73039A9B1B1}"/>
          </ac:spMkLst>
        </pc:spChg>
        <pc:spChg chg="mod">
          <ac:chgData name="Ilena Zimmer" userId="c69c1e93-8f38-42c1-a280-4fd8bd863e25" providerId="ADAL" clId="{AD38D61B-AF5C-44D3-9A1C-6D5E0EC0F12C}" dt="2024-11-18T14:26:17.982" v="1850" actId="1076"/>
          <ac:spMkLst>
            <pc:docMk/>
            <pc:sldMk cId="3518744425" sldId="435"/>
            <ac:spMk id="3" creationId="{97145D1C-BE8E-F1D5-B0EA-687501FB86A5}"/>
          </ac:spMkLst>
        </pc:spChg>
        <pc:spChg chg="add mod">
          <ac:chgData name="Ilena Zimmer" userId="c69c1e93-8f38-42c1-a280-4fd8bd863e25" providerId="ADAL" clId="{AD38D61B-AF5C-44D3-9A1C-6D5E0EC0F12C}" dt="2024-11-18T14:26:22.580" v="1851" actId="1076"/>
          <ac:spMkLst>
            <pc:docMk/>
            <pc:sldMk cId="3518744425" sldId="435"/>
            <ac:spMk id="5" creationId="{AD842575-82B3-26F0-665D-D836AA6AE7E0}"/>
          </ac:spMkLst>
        </pc:spChg>
        <pc:spChg chg="add mod">
          <ac:chgData name="Ilena Zimmer" userId="c69c1e93-8f38-42c1-a280-4fd8bd863e25" providerId="ADAL" clId="{AD38D61B-AF5C-44D3-9A1C-6D5E0EC0F12C}" dt="2024-11-18T12:39:33.654" v="228"/>
          <ac:spMkLst>
            <pc:docMk/>
            <pc:sldMk cId="3518744425" sldId="435"/>
            <ac:spMk id="9" creationId="{6A6C3D9F-4696-D7D9-CD6A-646BF0E2A311}"/>
          </ac:spMkLst>
        </pc:spChg>
        <pc:spChg chg="add mod">
          <ac:chgData name="Ilena Zimmer" userId="c69c1e93-8f38-42c1-a280-4fd8bd863e25" providerId="ADAL" clId="{AD38D61B-AF5C-44D3-9A1C-6D5E0EC0F12C}" dt="2024-11-18T12:54:41.783" v="594" actId="255"/>
          <ac:spMkLst>
            <pc:docMk/>
            <pc:sldMk cId="3518744425" sldId="435"/>
            <ac:spMk id="10" creationId="{450350A3-B4EB-C8AC-9BDD-0B6D2844DFD2}"/>
          </ac:spMkLst>
        </pc:spChg>
        <pc:spChg chg="add mod">
          <ac:chgData name="Ilena Zimmer" userId="c69c1e93-8f38-42c1-a280-4fd8bd863e25" providerId="ADAL" clId="{AD38D61B-AF5C-44D3-9A1C-6D5E0EC0F12C}" dt="2024-11-18T14:26:33.767" v="1852" actId="1076"/>
          <ac:spMkLst>
            <pc:docMk/>
            <pc:sldMk cId="3518744425" sldId="435"/>
            <ac:spMk id="11" creationId="{7FD143A6-ADA5-6045-CB01-32E0468772EA}"/>
          </ac:spMkLst>
        </pc:spChg>
        <pc:picChg chg="del">
          <ac:chgData name="Ilena Zimmer" userId="c69c1e93-8f38-42c1-a280-4fd8bd863e25" providerId="ADAL" clId="{AD38D61B-AF5C-44D3-9A1C-6D5E0EC0F12C}" dt="2024-11-18T12:05:21.777" v="25" actId="478"/>
          <ac:picMkLst>
            <pc:docMk/>
            <pc:sldMk cId="3518744425" sldId="435"/>
            <ac:picMk id="5" creationId="{15A096E0-4F91-B00A-654E-64E4111EBF04}"/>
          </ac:picMkLst>
        </pc:picChg>
        <pc:picChg chg="add mod">
          <ac:chgData name="Ilena Zimmer" userId="c69c1e93-8f38-42c1-a280-4fd8bd863e25" providerId="ADAL" clId="{AD38D61B-AF5C-44D3-9A1C-6D5E0EC0F12C}" dt="2024-11-18T12:08:33.020" v="158" actId="1038"/>
          <ac:picMkLst>
            <pc:docMk/>
            <pc:sldMk cId="3518744425" sldId="435"/>
            <ac:picMk id="8" creationId="{9BF5CA86-2151-AA9D-D35C-15AF19CACD0A}"/>
          </ac:picMkLst>
        </pc:picChg>
      </pc:sldChg>
      <pc:sldChg chg="addSp delSp modSp mod">
        <pc:chgData name="Ilena Zimmer" userId="c69c1e93-8f38-42c1-a280-4fd8bd863e25" providerId="ADAL" clId="{AD38D61B-AF5C-44D3-9A1C-6D5E0EC0F12C}" dt="2024-11-18T14:29:20.006" v="1901" actId="1037"/>
        <pc:sldMkLst>
          <pc:docMk/>
          <pc:sldMk cId="4166791811" sldId="436"/>
        </pc:sldMkLst>
        <pc:spChg chg="add mod">
          <ac:chgData name="Ilena Zimmer" userId="c69c1e93-8f38-42c1-a280-4fd8bd863e25" providerId="ADAL" clId="{AD38D61B-AF5C-44D3-9A1C-6D5E0EC0F12C}" dt="2024-11-18T14:29:20.006" v="1901" actId="1037"/>
          <ac:spMkLst>
            <pc:docMk/>
            <pc:sldMk cId="4166791811" sldId="436"/>
            <ac:spMk id="2" creationId="{FFB56F34-D1E5-225A-5907-F1B7CBACADB0}"/>
          </ac:spMkLst>
        </pc:spChg>
        <pc:spChg chg="add mod">
          <ac:chgData name="Ilena Zimmer" userId="c69c1e93-8f38-42c1-a280-4fd8bd863e25" providerId="ADAL" clId="{AD38D61B-AF5C-44D3-9A1C-6D5E0EC0F12C}" dt="2024-11-18T12:39:43.092" v="230"/>
          <ac:spMkLst>
            <pc:docMk/>
            <pc:sldMk cId="4166791811" sldId="436"/>
            <ac:spMk id="6" creationId="{17A1C042-6391-0FDF-F4BD-3803385A6FCB}"/>
          </ac:spMkLst>
        </pc:spChg>
        <pc:spChg chg="add mod">
          <ac:chgData name="Ilena Zimmer" userId="c69c1e93-8f38-42c1-a280-4fd8bd863e25" providerId="ADAL" clId="{AD38D61B-AF5C-44D3-9A1C-6D5E0EC0F12C}" dt="2024-11-18T12:55:05.230" v="600" actId="255"/>
          <ac:spMkLst>
            <pc:docMk/>
            <pc:sldMk cId="4166791811" sldId="436"/>
            <ac:spMk id="7" creationId="{9A73804E-EF73-4228-3D25-5DD32AACDD49}"/>
          </ac:spMkLst>
        </pc:spChg>
        <pc:spChg chg="mod">
          <ac:chgData name="Ilena Zimmer" userId="c69c1e93-8f38-42c1-a280-4fd8bd863e25" providerId="ADAL" clId="{AD38D61B-AF5C-44D3-9A1C-6D5E0EC0F12C}" dt="2024-11-18T14:05:33.999" v="926" actId="1036"/>
          <ac:spMkLst>
            <pc:docMk/>
            <pc:sldMk cId="4166791811" sldId="436"/>
            <ac:spMk id="8" creationId="{30114D57-EE1A-8ABD-F955-CF7889729F30}"/>
          </ac:spMkLst>
        </pc:spChg>
        <pc:picChg chg="del">
          <ac:chgData name="Ilena Zimmer" userId="c69c1e93-8f38-42c1-a280-4fd8bd863e25" providerId="ADAL" clId="{AD38D61B-AF5C-44D3-9A1C-6D5E0EC0F12C}" dt="2024-11-18T12:07:19.736" v="124" actId="478"/>
          <ac:picMkLst>
            <pc:docMk/>
            <pc:sldMk cId="4166791811" sldId="436"/>
            <ac:picMk id="3" creationId="{337836BF-CAC9-41D2-5FCF-B940F37F32D4}"/>
          </ac:picMkLst>
        </pc:picChg>
        <pc:picChg chg="add mod">
          <ac:chgData name="Ilena Zimmer" userId="c69c1e93-8f38-42c1-a280-4fd8bd863e25" providerId="ADAL" clId="{AD38D61B-AF5C-44D3-9A1C-6D5E0EC0F12C}" dt="2024-11-18T13:52:36.148" v="863" actId="1038"/>
          <ac:picMkLst>
            <pc:docMk/>
            <pc:sldMk cId="4166791811" sldId="436"/>
            <ac:picMk id="5" creationId="{D733590A-F09C-2900-D93E-3DFD1E7D5FD4}"/>
          </ac:picMkLst>
        </pc:picChg>
      </pc:sldChg>
      <pc:sldChg chg="addSp delSp modSp mod">
        <pc:chgData name="Ilena Zimmer" userId="c69c1e93-8f38-42c1-a280-4fd8bd863e25" providerId="ADAL" clId="{AD38D61B-AF5C-44D3-9A1C-6D5E0EC0F12C}" dt="2024-11-18T14:29:37.508" v="1906" actId="1076"/>
        <pc:sldMkLst>
          <pc:docMk/>
          <pc:sldMk cId="483406424" sldId="437"/>
        </pc:sldMkLst>
        <pc:spChg chg="add mod">
          <ac:chgData name="Ilena Zimmer" userId="c69c1e93-8f38-42c1-a280-4fd8bd863e25" providerId="ADAL" clId="{AD38D61B-AF5C-44D3-9A1C-6D5E0EC0F12C}" dt="2024-11-18T14:29:37.508" v="1906" actId="1076"/>
          <ac:spMkLst>
            <pc:docMk/>
            <pc:sldMk cId="483406424" sldId="437"/>
            <ac:spMk id="2" creationId="{DAA5F38D-1870-8E75-813F-CC050D7DAB43}"/>
          </ac:spMkLst>
        </pc:spChg>
        <pc:spChg chg="add mod">
          <ac:chgData name="Ilena Zimmer" userId="c69c1e93-8f38-42c1-a280-4fd8bd863e25" providerId="ADAL" clId="{AD38D61B-AF5C-44D3-9A1C-6D5E0EC0F12C}" dt="2024-11-18T12:39:47.092" v="231"/>
          <ac:spMkLst>
            <pc:docMk/>
            <pc:sldMk cId="483406424" sldId="437"/>
            <ac:spMk id="6" creationId="{07231C71-446B-53A2-A4ED-955D3F8FB971}"/>
          </ac:spMkLst>
        </pc:spChg>
        <pc:spChg chg="add mod">
          <ac:chgData name="Ilena Zimmer" userId="c69c1e93-8f38-42c1-a280-4fd8bd863e25" providerId="ADAL" clId="{AD38D61B-AF5C-44D3-9A1C-6D5E0EC0F12C}" dt="2024-11-18T12:55:15.910" v="603" actId="255"/>
          <ac:spMkLst>
            <pc:docMk/>
            <pc:sldMk cId="483406424" sldId="437"/>
            <ac:spMk id="7" creationId="{D60CD9B0-D506-ABA6-8732-F7CDA46A918C}"/>
          </ac:spMkLst>
        </pc:spChg>
        <pc:spChg chg="mod">
          <ac:chgData name="Ilena Zimmer" userId="c69c1e93-8f38-42c1-a280-4fd8bd863e25" providerId="ADAL" clId="{AD38D61B-AF5C-44D3-9A1C-6D5E0EC0F12C}" dt="2024-11-18T14:04:40.044" v="921" actId="1035"/>
          <ac:spMkLst>
            <pc:docMk/>
            <pc:sldMk cId="483406424" sldId="437"/>
            <ac:spMk id="8" creationId="{FB004E3F-98E5-0F3A-89FA-78BE099A4FD4}"/>
          </ac:spMkLst>
        </pc:spChg>
        <pc:picChg chg="del">
          <ac:chgData name="Ilena Zimmer" userId="c69c1e93-8f38-42c1-a280-4fd8bd863e25" providerId="ADAL" clId="{AD38D61B-AF5C-44D3-9A1C-6D5E0EC0F12C}" dt="2024-11-18T12:06:56.218" v="61" actId="478"/>
          <ac:picMkLst>
            <pc:docMk/>
            <pc:sldMk cId="483406424" sldId="437"/>
            <ac:picMk id="3" creationId="{052835BD-272A-15A4-F368-3FF64D02C226}"/>
          </ac:picMkLst>
        </pc:picChg>
        <pc:picChg chg="add mod">
          <ac:chgData name="Ilena Zimmer" userId="c69c1e93-8f38-42c1-a280-4fd8bd863e25" providerId="ADAL" clId="{AD38D61B-AF5C-44D3-9A1C-6D5E0EC0F12C}" dt="2024-11-18T12:07:04.317" v="123" actId="1038"/>
          <ac:picMkLst>
            <pc:docMk/>
            <pc:sldMk cId="483406424" sldId="437"/>
            <ac:picMk id="5" creationId="{928B1576-1B66-D38F-E892-E4AD696EC388}"/>
          </ac:picMkLst>
        </pc:picChg>
      </pc:sldChg>
      <pc:sldChg chg="addSp delSp modSp mod">
        <pc:chgData name="Ilena Zimmer" userId="c69c1e93-8f38-42c1-a280-4fd8bd863e25" providerId="ADAL" clId="{AD38D61B-AF5C-44D3-9A1C-6D5E0EC0F12C}" dt="2024-11-18T15:02:32.287" v="1928" actId="120"/>
        <pc:sldMkLst>
          <pc:docMk/>
          <pc:sldMk cId="2149730933" sldId="438"/>
        </pc:sldMkLst>
        <pc:spChg chg="add mod">
          <ac:chgData name="Ilena Zimmer" userId="c69c1e93-8f38-42c1-a280-4fd8bd863e25" providerId="ADAL" clId="{AD38D61B-AF5C-44D3-9A1C-6D5E0EC0F12C}" dt="2024-11-18T15:02:32.287" v="1928" actId="120"/>
          <ac:spMkLst>
            <pc:docMk/>
            <pc:sldMk cId="2149730933" sldId="438"/>
            <ac:spMk id="2" creationId="{DD924A62-C4E1-D284-37D0-EF4E870C289B}"/>
          </ac:spMkLst>
        </pc:spChg>
        <pc:spChg chg="add mod">
          <ac:chgData name="Ilena Zimmer" userId="c69c1e93-8f38-42c1-a280-4fd8bd863e25" providerId="ADAL" clId="{AD38D61B-AF5C-44D3-9A1C-6D5E0EC0F12C}" dt="2024-11-18T12:39:51.238" v="232"/>
          <ac:spMkLst>
            <pc:docMk/>
            <pc:sldMk cId="2149730933" sldId="438"/>
            <ac:spMk id="6" creationId="{D568D79A-BBEA-F1DE-F0A3-8EDEDB9E7F22}"/>
          </ac:spMkLst>
        </pc:spChg>
        <pc:spChg chg="add mod">
          <ac:chgData name="Ilena Zimmer" userId="c69c1e93-8f38-42c1-a280-4fd8bd863e25" providerId="ADAL" clId="{AD38D61B-AF5C-44D3-9A1C-6D5E0EC0F12C}" dt="2024-11-18T12:55:23.907" v="606" actId="255"/>
          <ac:spMkLst>
            <pc:docMk/>
            <pc:sldMk cId="2149730933" sldId="438"/>
            <ac:spMk id="7" creationId="{2793F3C5-2D4E-1540-EE4F-DB52812F5BFF}"/>
          </ac:spMkLst>
        </pc:spChg>
        <pc:spChg chg="mod">
          <ac:chgData name="Ilena Zimmer" userId="c69c1e93-8f38-42c1-a280-4fd8bd863e25" providerId="ADAL" clId="{AD38D61B-AF5C-44D3-9A1C-6D5E0EC0F12C}" dt="2024-11-18T14:03:06.641" v="903" actId="1038"/>
          <ac:spMkLst>
            <pc:docMk/>
            <pc:sldMk cId="2149730933" sldId="438"/>
            <ac:spMk id="8" creationId="{FE454B5D-3E3E-A345-71F6-4792E4B9039C}"/>
          </ac:spMkLst>
        </pc:spChg>
        <pc:picChg chg="del">
          <ac:chgData name="Ilena Zimmer" userId="c69c1e93-8f38-42c1-a280-4fd8bd863e25" providerId="ADAL" clId="{AD38D61B-AF5C-44D3-9A1C-6D5E0EC0F12C}" dt="2024-11-18T12:09:28.475" v="165" actId="478"/>
          <ac:picMkLst>
            <pc:docMk/>
            <pc:sldMk cId="2149730933" sldId="438"/>
            <ac:picMk id="3" creationId="{4C27FB98-0826-FFEF-8E68-1B4D433C2824}"/>
          </ac:picMkLst>
        </pc:picChg>
        <pc:picChg chg="add mod">
          <ac:chgData name="Ilena Zimmer" userId="c69c1e93-8f38-42c1-a280-4fd8bd863e25" providerId="ADAL" clId="{AD38D61B-AF5C-44D3-9A1C-6D5E0EC0F12C}" dt="2024-11-18T14:29:57.589" v="1913" actId="1038"/>
          <ac:picMkLst>
            <pc:docMk/>
            <pc:sldMk cId="2149730933" sldId="438"/>
            <ac:picMk id="5" creationId="{376844C9-6C6A-41F7-9375-AACC081AAE1D}"/>
          </ac:picMkLst>
        </pc:picChg>
      </pc:sldChg>
      <pc:sldChg chg="addSp delSp modSp mod">
        <pc:chgData name="Ilena Zimmer" userId="c69c1e93-8f38-42c1-a280-4fd8bd863e25" providerId="ADAL" clId="{AD38D61B-AF5C-44D3-9A1C-6D5E0EC0F12C}" dt="2024-11-18T14:30:12.840" v="1915" actId="1076"/>
        <pc:sldMkLst>
          <pc:docMk/>
          <pc:sldMk cId="3944594629" sldId="439"/>
        </pc:sldMkLst>
        <pc:spChg chg="add mod">
          <ac:chgData name="Ilena Zimmer" userId="c69c1e93-8f38-42c1-a280-4fd8bd863e25" providerId="ADAL" clId="{AD38D61B-AF5C-44D3-9A1C-6D5E0EC0F12C}" dt="2024-11-18T14:25:52.245" v="1848" actId="1076"/>
          <ac:spMkLst>
            <pc:docMk/>
            <pc:sldMk cId="3944594629" sldId="439"/>
            <ac:spMk id="2" creationId="{C645E6EA-B6E7-F59E-3907-C7050EC7CF25}"/>
          </ac:spMkLst>
        </pc:spChg>
        <pc:spChg chg="add mod">
          <ac:chgData name="Ilena Zimmer" userId="c69c1e93-8f38-42c1-a280-4fd8bd863e25" providerId="ADAL" clId="{AD38D61B-AF5C-44D3-9A1C-6D5E0EC0F12C}" dt="2024-11-18T12:39:54.874" v="233"/>
          <ac:spMkLst>
            <pc:docMk/>
            <pc:sldMk cId="3944594629" sldId="439"/>
            <ac:spMk id="6" creationId="{A382A6D5-CAE1-E315-95AB-A585570A0874}"/>
          </ac:spMkLst>
        </pc:spChg>
        <pc:spChg chg="add mod">
          <ac:chgData name="Ilena Zimmer" userId="c69c1e93-8f38-42c1-a280-4fd8bd863e25" providerId="ADAL" clId="{AD38D61B-AF5C-44D3-9A1C-6D5E0EC0F12C}" dt="2024-11-18T12:55:34.631" v="609" actId="255"/>
          <ac:spMkLst>
            <pc:docMk/>
            <pc:sldMk cId="3944594629" sldId="439"/>
            <ac:spMk id="7" creationId="{14852AD6-7A5D-9D24-B40C-6D58CC310EAA}"/>
          </ac:spMkLst>
        </pc:spChg>
        <pc:spChg chg="mod">
          <ac:chgData name="Ilena Zimmer" userId="c69c1e93-8f38-42c1-a280-4fd8bd863e25" providerId="ADAL" clId="{AD38D61B-AF5C-44D3-9A1C-6D5E0EC0F12C}" dt="2024-11-18T14:30:12.840" v="1915" actId="1076"/>
          <ac:spMkLst>
            <pc:docMk/>
            <pc:sldMk cId="3944594629" sldId="439"/>
            <ac:spMk id="14" creationId="{C86B95D1-D508-705C-4175-E3B3A9432BE3}"/>
          </ac:spMkLst>
        </pc:spChg>
        <pc:picChg chg="del">
          <ac:chgData name="Ilena Zimmer" userId="c69c1e93-8f38-42c1-a280-4fd8bd863e25" providerId="ADAL" clId="{AD38D61B-AF5C-44D3-9A1C-6D5E0EC0F12C}" dt="2024-11-18T12:10:05.619" v="179" actId="478"/>
          <ac:picMkLst>
            <pc:docMk/>
            <pc:sldMk cId="3944594629" sldId="439"/>
            <ac:picMk id="3" creationId="{C65515CD-BF38-03F1-D21E-60F8B2130313}"/>
          </ac:picMkLst>
        </pc:picChg>
        <pc:picChg chg="add mod">
          <ac:chgData name="Ilena Zimmer" userId="c69c1e93-8f38-42c1-a280-4fd8bd863e25" providerId="ADAL" clId="{AD38D61B-AF5C-44D3-9A1C-6D5E0EC0F12C}" dt="2024-11-18T12:10:37.576" v="190" actId="1036"/>
          <ac:picMkLst>
            <pc:docMk/>
            <pc:sldMk cId="3944594629" sldId="439"/>
            <ac:picMk id="5" creationId="{E981F683-306C-959C-773F-6234978B06A8}"/>
          </ac:picMkLst>
        </pc:picChg>
      </pc:sldChg>
    </pc:docChg>
  </pc:docChgLst>
</pc:chgInfo>
</file>

<file path=ppt/comments/modernComment_1AC_819EC2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F20DFCC-4C53-4AC7-ABFA-268DC7F8816B}" authorId="{8BAC1CD0-3124-8676-6D22-31FA7E712CED}" created="2024-11-18T09:59:02.64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5916579" sldId="428"/>
      <ac:spMk id="9" creationId="{00000000-0000-0000-0000-000000000000}"/>
      <ac:txMk cp="18" len="1">
        <ac:context len="47" hash="533067152"/>
      </ac:txMk>
    </ac:txMkLst>
    <p188:pos x="5906133" y="690465"/>
    <p188:txBody>
      <a:bodyPr/>
      <a:lstStyle/>
      <a:p>
        <a:r>
          <a:rPr lang="de-CH"/>
          <a:t>Damit alle eine Zukunft haben?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3F4FDBEB-5636-A04F-B27B-2E016EA5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572624"/>
            <a:ext cx="4654062" cy="53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41388" rtl="0" eaLnBrk="1" latinLnBrk="0" hangingPunct="1">
              <a:buClrTx/>
              <a:buFontTx/>
              <a:buNone/>
              <a:defRPr sz="13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altLang="x-none" sz="800" dirty="0">
                <a:latin typeface="Arial" panose="020B0604020202020204" pitchFamily="34" charset="0"/>
              </a:rPr>
              <a:t>© Klimagerechtigkeit – jetzt!  sehen-und-</a:t>
            </a:r>
            <a:r>
              <a:rPr lang="de-DE" altLang="x-none" sz="800" dirty="0" err="1">
                <a:latin typeface="Arial" panose="020B0604020202020204" pitchFamily="34" charset="0"/>
              </a:rPr>
              <a:t>handeln.ch</a:t>
            </a:r>
            <a:endParaRPr lang="de-DE" altLang="x-none" sz="800" dirty="0"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85779B9-05A1-874F-BD4C-AB6BC4881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877" y="9572625"/>
            <a:ext cx="3078162" cy="54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41388" rtl="0" eaLnBrk="1" latinLnBrk="0" hangingPunct="1">
              <a:buClrTx/>
              <a:buFontTx/>
              <a:buNone/>
              <a:defRPr sz="13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30DF693-DA29-497A-976A-BF57439F93AF}" type="slidenum">
              <a:rPr lang="de-CH" altLang="x-none" sz="800" smtClean="0">
                <a:latin typeface="Arial" panose="020B0604020202020204" pitchFamily="34" charset="0"/>
              </a:rPr>
              <a:pPr>
                <a:defRPr/>
              </a:pPr>
              <a:t>‹Nr.›</a:t>
            </a:fld>
            <a:endParaRPr lang="de-CH" altLang="x-none" sz="800" dirty="0">
              <a:latin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B99179-6251-1044-9DBF-255ED38ED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39909" y="0"/>
            <a:ext cx="2232807" cy="1053885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2461DF77-7BB6-E644-BC77-835588D70C7C}"/>
              </a:ext>
            </a:extLst>
          </p:cNvPr>
          <p:cNvCxnSpPr>
            <a:cxnSpLocks/>
          </p:cNvCxnSpPr>
          <p:nvPr/>
        </p:nvCxnSpPr>
        <p:spPr>
          <a:xfrm>
            <a:off x="480646" y="868834"/>
            <a:ext cx="6119446" cy="0"/>
          </a:xfrm>
          <a:prstGeom prst="line">
            <a:avLst/>
          </a:prstGeom>
          <a:ln w="6350">
            <a:solidFill>
              <a:srgbClr val="E0003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A5929210-A7E1-104F-AD80-EEE950DF4DBB}"/>
              </a:ext>
            </a:extLst>
          </p:cNvPr>
          <p:cNvCxnSpPr>
            <a:cxnSpLocks/>
          </p:cNvCxnSpPr>
          <p:nvPr/>
        </p:nvCxnSpPr>
        <p:spPr>
          <a:xfrm>
            <a:off x="480646" y="9869834"/>
            <a:ext cx="6119446" cy="0"/>
          </a:xfrm>
          <a:prstGeom prst="line">
            <a:avLst/>
          </a:prstGeom>
          <a:ln w="6350">
            <a:solidFill>
              <a:srgbClr val="E0003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43FB68F-0D7F-C141-858A-05098C55AF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4182" tIns="47091" rIns="94182" bIns="47091" numCol="1" anchor="t" anchorCtr="0" compatLnSpc="1">
            <a:prstTxWarp prst="textNoShape">
              <a:avLst/>
            </a:prstTxWarp>
          </a:bodyPr>
          <a:lstStyle>
            <a:lvl1pPr defTabSz="941388" eaLnBrk="1" hangingPunct="1">
              <a:buClrTx/>
              <a:buFontTx/>
              <a:buNone/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0775AF5-D638-7042-8613-F39F9C6F4B8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816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4182" tIns="47091" rIns="94182" bIns="47091" numCol="1" anchor="t" anchorCtr="0" compatLnSpc="1">
            <a:prstTxWarp prst="textNoShape">
              <a:avLst/>
            </a:prstTxWarp>
          </a:bodyPr>
          <a:lstStyle>
            <a:lvl1pPr algn="r" defTabSz="941388" eaLnBrk="1" hangingPunct="1">
              <a:buClrTx/>
              <a:buFontTx/>
              <a:buNone/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473F5CB3-4C8B-EB42-8D4C-109365151BA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382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4182" tIns="47091" rIns="94182" bIns="470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x-none" noProof="0"/>
              <a:t>Klicken Sie, um die Formate des Vorlagentextes zu bearbeiten</a:t>
            </a:r>
          </a:p>
          <a:p>
            <a:pPr lvl="1"/>
            <a:r>
              <a:rPr lang="de-CH" altLang="x-none" noProof="0"/>
              <a:t>Zweite Ebene</a:t>
            </a:r>
          </a:p>
          <a:p>
            <a:pPr lvl="2"/>
            <a:r>
              <a:rPr lang="de-CH" altLang="x-none" noProof="0"/>
              <a:t>Dritte Ebene</a:t>
            </a:r>
          </a:p>
          <a:p>
            <a:pPr lvl="3"/>
            <a:r>
              <a:rPr lang="de-CH" altLang="x-none" noProof="0"/>
              <a:t>Vierte Ebene</a:t>
            </a:r>
          </a:p>
          <a:p>
            <a:pPr lvl="4"/>
            <a:r>
              <a:rPr lang="de-CH" altLang="x-none" noProof="0"/>
              <a:t>Fünfte Ebene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D23798E7-6ED6-F243-9649-9AF1989EC7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5025"/>
            <a:ext cx="307816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4182" tIns="47091" rIns="94182" bIns="47091" numCol="1" anchor="b" anchorCtr="0" compatLnSpc="1">
            <a:prstTxWarp prst="textNoShape">
              <a:avLst/>
            </a:prstTxWarp>
          </a:bodyPr>
          <a:lstStyle>
            <a:lvl1pPr defTabSz="941388" eaLnBrk="1" hangingPunct="1">
              <a:buClrTx/>
              <a:buFontTx/>
              <a:buNone/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04C21DEB-55D3-F644-845A-B4EA35DEF7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5025"/>
            <a:ext cx="307816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4182" tIns="47091" rIns="94182" bIns="47091" numCol="1" anchor="b" anchorCtr="0" compatLnSpc="1">
            <a:prstTxWarp prst="textNoShape">
              <a:avLst/>
            </a:prstTxWarp>
          </a:bodyPr>
          <a:lstStyle>
            <a:lvl1pPr algn="r" defTabSz="941388" eaLnBrk="1" hangingPunct="1">
              <a:buClrTx/>
              <a:buFontTx/>
              <a:buNone/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31AB54B6-8CA2-4D24-9AA1-87C4ECEA1D57}" type="slidenum">
              <a:rPr lang="de-CH" altLang="x-none"/>
              <a:pPr>
                <a:defRPr/>
              </a:pPr>
              <a:t>‹Nr.›</a:t>
            </a:fld>
            <a:endParaRPr lang="de-CH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nstanze-trommer.de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Das </a:t>
            </a:r>
            <a:r>
              <a:rPr lang="de-DE" dirty="0" err="1"/>
              <a:t>grosse</a:t>
            </a:r>
            <a:r>
              <a:rPr lang="de-DE" dirty="0"/>
              <a:t> Fressen, Künstler: Konstanze Trommer (1953) aus Erfurt, Deutschland. Meditationen von Dorothee Becker.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r>
              <a:rPr lang="de-CH" dirty="0">
                <a:latin typeface="FiraSans-Light" panose="020B0403050000020004"/>
              </a:rPr>
              <a:t>Von Konstanze Trommer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FiraSans-Light" panose="020B0403050000020004"/>
              </a:rPr>
              <a:t>1953 in Erfurt geboren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FiraSans-Light" panose="020B0403050000020004"/>
              </a:rPr>
              <a:t>studierte an der Hochschule für industrielle Formgestaltung Halle Burg Giebichenstein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FiraSans-Light" panose="020B0403050000020004"/>
              </a:rPr>
              <a:t>1977 erwarb sie das Diplom im Fachbereich Flächengestaltung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FiraSans-Light" panose="020B0403050000020004"/>
              </a:rPr>
              <a:t>Seit 1982 ist sie als freischaffende Künstlerin in den Bereichen bildende Kunst, Malerei, Grafik und Kunst für öffentliche Räume tätig. </a:t>
            </a:r>
            <a:r>
              <a:rPr lang="de-CH" b="0" i="0" u="sng" dirty="0">
                <a:solidFill>
                  <a:srgbClr val="000000"/>
                </a:solidFill>
                <a:effectLst/>
                <a:latin typeface="Fira Sans" panose="020F0502020204030204" pitchFamily="34" charset="0"/>
                <a:hlinkClick r:id="rId3"/>
              </a:rPr>
              <a:t>www.konstanze-trommer.de</a:t>
            </a:r>
            <a:endParaRPr lang="de-DE" dirty="0">
              <a:latin typeface="FiraSans-Light" panose="020B040305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u="sng" dirty="0">
              <a:latin typeface="FiraSans-Light" panose="020B0403050000020004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u="sng" dirty="0"/>
              <a:t>Das Hungertuch zeigt ein Originalwerk. Eine am PC entstandene Collage wurde von der Künstlerin in einem kreativen Prozess mit Acrylfarbe auf Gewebe gemalt.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u="sng" dirty="0"/>
          </a:p>
          <a:p>
            <a:r>
              <a:rPr lang="de-CH" dirty="0">
                <a:latin typeface="FiraSans-Light" panose="020B0403050000020004"/>
              </a:rPr>
              <a:t>Mit Texten von Dorothee Becker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FiraSans-Light" panose="020B0403050000020004"/>
              </a:rPr>
              <a:t>Theologin und Seelsorgerin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FiraSans-Light" panose="020B0403050000020004"/>
              </a:rPr>
              <a:t>Sie leitete zudem die Pfarrei St. Franziskus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1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1401736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3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2565819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FF09AB2-BC57-064D-89CC-B7D0145D24B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3200" y="1489696"/>
            <a:ext cx="8439139" cy="3165313"/>
          </a:xfrm>
          <a:prstGeom prst="rect">
            <a:avLst/>
          </a:prstGeom>
        </p:spPr>
        <p:txBody>
          <a:bodyPr/>
          <a:lstStyle>
            <a:lvl1pPr marL="223838" indent="-219075">
              <a:buClr>
                <a:srgbClr val="E00032"/>
              </a:buClr>
              <a:tabLst/>
              <a:defRPr/>
            </a:lvl1pPr>
            <a:lvl2pPr marL="449263" indent="-225425">
              <a:buClr>
                <a:srgbClr val="E00032"/>
              </a:buClr>
              <a:tabLst/>
              <a:defRPr/>
            </a:lvl2pPr>
            <a:lvl3pPr marL="668338" indent="-219075">
              <a:buClr>
                <a:srgbClr val="E00032"/>
              </a:buClr>
              <a:tabLst/>
              <a:defRPr/>
            </a:lvl3pPr>
            <a:lvl4pPr marL="847725" indent="-179388">
              <a:buClr>
                <a:srgbClr val="E00032"/>
              </a:buClr>
              <a:tabLst/>
              <a:defRPr/>
            </a:lvl4pPr>
            <a:lvl5pPr marL="1023938" indent="-176213">
              <a:buClr>
                <a:srgbClr val="E00032"/>
              </a:buClr>
              <a:tabLst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7" name="Titelplatzhalter 16">
            <a:extLst>
              <a:ext uri="{FF2B5EF4-FFF2-40B4-BE49-F238E27FC236}">
                <a16:creationId xmlns:a16="http://schemas.microsoft.com/office/drawing/2014/main" id="{00951393-3311-CC40-AB4E-66EC430B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baseline="0">
                <a:latin typeface="Fira Sans Light" panose="020B04030500000200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161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E63A185F-C1C7-284B-A9D8-C755F17D3B3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24410" y="1482725"/>
            <a:ext cx="4176000" cy="320078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644EB998-86AF-524A-8DA3-4984E402DC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7162" y="1492250"/>
            <a:ext cx="4176000" cy="316706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Titelplatzhalter 16">
            <a:extLst>
              <a:ext uri="{FF2B5EF4-FFF2-40B4-BE49-F238E27FC236}">
                <a16:creationId xmlns:a16="http://schemas.microsoft.com/office/drawing/2014/main" id="{75BF5DB1-A7F3-0B48-BCBC-D12CE9F4E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647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reit – Bild schm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48A4E975-06EC-4744-9AF6-18046FE173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3674" y="1495778"/>
            <a:ext cx="2722260" cy="3163536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C3E996A-74D9-CA48-A3A9-D10E14C4A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228" y="1493999"/>
            <a:ext cx="5642821" cy="3165313"/>
          </a:xfrm>
          <a:prstGeom prst="rect">
            <a:avLst/>
          </a:prstGeom>
        </p:spPr>
        <p:txBody>
          <a:bodyPr/>
          <a:lstStyle>
            <a:lvl1pPr marL="223838" indent="-219075">
              <a:buClr>
                <a:srgbClr val="E00032"/>
              </a:buClr>
              <a:tabLst/>
              <a:defRPr/>
            </a:lvl1pPr>
            <a:lvl2pPr marL="449263" indent="-225425">
              <a:buClr>
                <a:srgbClr val="E00032"/>
              </a:buClr>
              <a:tabLst/>
              <a:defRPr/>
            </a:lvl2pPr>
            <a:lvl3pPr marL="668338" indent="-219075">
              <a:buClr>
                <a:srgbClr val="E00032"/>
              </a:buClr>
              <a:tabLst/>
              <a:defRPr/>
            </a:lvl3pPr>
            <a:lvl4pPr marL="892175" indent="-223838">
              <a:buClr>
                <a:srgbClr val="E00032"/>
              </a:buClr>
              <a:tabLst/>
              <a:defRPr/>
            </a:lvl4pPr>
            <a:lvl5pPr marL="1111250" indent="-219075">
              <a:buClr>
                <a:srgbClr val="E00032"/>
              </a:buClr>
              <a:tabLst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8" name="Titelplatzhalter 16">
            <a:extLst>
              <a:ext uri="{FF2B5EF4-FFF2-40B4-BE49-F238E27FC236}">
                <a16:creationId xmlns:a16="http://schemas.microsoft.com/office/drawing/2014/main" id="{4124B850-F742-F248-80FD-CB569C35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655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54">
          <p15:clr>
            <a:srgbClr val="FBAE40"/>
          </p15:clr>
        </p15:guide>
        <p15:guide id="2" pos="3855">
          <p15:clr>
            <a:srgbClr val="FBAE40"/>
          </p15:clr>
        </p15:guide>
        <p15:guide id="3" pos="3991">
          <p15:clr>
            <a:srgbClr val="FBAE40"/>
          </p15:clr>
        </p15:guide>
        <p15:guide id="4" pos="229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60E2C2D-C063-3545-BAB0-E6802CEF752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91299" y="0"/>
            <a:ext cx="2310904" cy="1090747"/>
          </a:xfrm>
          <a:prstGeom prst="rect">
            <a:avLst/>
          </a:prstGeom>
        </p:spPr>
      </p:pic>
      <p:sp>
        <p:nvSpPr>
          <p:cNvPr id="8" name="Rectangle 27">
            <a:extLst>
              <a:ext uri="{FF2B5EF4-FFF2-40B4-BE49-F238E27FC236}">
                <a16:creationId xmlns:a16="http://schemas.microsoft.com/office/drawing/2014/main" id="{A39FE7A3-C162-9E43-BFCE-988DC0FCA8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17839" y="4916141"/>
            <a:ext cx="1174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9pPr>
          </a:lstStyle>
          <a:p>
            <a:pPr algn="r" eaLnBrk="1" hangingPunct="1">
              <a:buClr>
                <a:schemeClr val="tx1"/>
              </a:buClr>
              <a:defRPr/>
            </a:pPr>
            <a:r>
              <a:rPr lang="de-DE" altLang="x-none" sz="600" baseline="0" dirty="0">
                <a:latin typeface="Fira Sans Light" panose="020B0403050000020004" pitchFamily="34" charset="0"/>
                <a:ea typeface="Fira Sans Light" panose="020B0403050000020004" pitchFamily="34" charset="0"/>
              </a:rPr>
              <a:t>V1</a:t>
            </a:r>
            <a:r>
              <a:rPr lang="de-DE" altLang="x-none" sz="600" baseline="0" dirty="0">
                <a:latin typeface="Fira Sans Light" panose="020B0403050000020004" pitchFamily="34" charset="0"/>
              </a:rPr>
              <a:t>   </a:t>
            </a:r>
            <a:r>
              <a:rPr lang="de-CH" altLang="x-none" sz="600" baseline="0" dirty="0">
                <a:latin typeface="Fira Sans Light" panose="020B0403050000020004" pitchFamily="34" charset="0"/>
              </a:rPr>
              <a:t>  l     Seite</a:t>
            </a:r>
          </a:p>
        </p:txBody>
      </p:sp>
      <p:sp>
        <p:nvSpPr>
          <p:cNvPr id="10" name="Rectangle 29">
            <a:extLst>
              <a:ext uri="{FF2B5EF4-FFF2-40B4-BE49-F238E27FC236}">
                <a16:creationId xmlns:a16="http://schemas.microsoft.com/office/drawing/2014/main" id="{C4A2EFC7-635B-CC4F-8898-C00018C924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29600" y="4916141"/>
            <a:ext cx="609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9pPr>
          </a:lstStyle>
          <a:p>
            <a:pPr algn="r" eaLnBrk="1" hangingPunct="1">
              <a:buClr>
                <a:schemeClr val="tx1"/>
              </a:buClr>
              <a:defRPr/>
            </a:pPr>
            <a:fld id="{C828D066-C483-4413-AD0B-52F676F76AB8}" type="slidenum">
              <a:rPr lang="de-CH" altLang="x-none" sz="600" baseline="0" smtClean="0">
                <a:latin typeface="Fira Sans Light" panose="020B0403050000020004" pitchFamily="34" charset="0"/>
                <a:ea typeface="Fira Sans Light" panose="020B0403050000020004" pitchFamily="34" charset="0"/>
              </a:rPr>
              <a:pPr algn="r" eaLnBrk="1" hangingPunct="1">
                <a:buClr>
                  <a:schemeClr val="tx1"/>
                </a:buClr>
                <a:defRPr/>
              </a:pPr>
              <a:t>‹Nr.›</a:t>
            </a:fld>
            <a:endParaRPr lang="de-CH" altLang="x-none" sz="600" baseline="0" dirty="0">
              <a:latin typeface="Fira Sans Light" panose="020B0403050000020004" pitchFamily="34" charset="0"/>
              <a:ea typeface="Fira Sans Light" panose="020B0403050000020004" pitchFamily="34" charset="0"/>
            </a:endParaRPr>
          </a:p>
        </p:txBody>
      </p:sp>
      <p:sp>
        <p:nvSpPr>
          <p:cNvPr id="11" name="Line 33">
            <a:extLst>
              <a:ext uri="{FF2B5EF4-FFF2-40B4-BE49-F238E27FC236}">
                <a16:creationId xmlns:a16="http://schemas.microsoft.com/office/drawing/2014/main" id="{415BF127-FCF7-C14F-A5AD-39A0AF29774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18735" y="4847878"/>
            <a:ext cx="8518144" cy="0"/>
          </a:xfrm>
          <a:prstGeom prst="line">
            <a:avLst/>
          </a:prstGeom>
          <a:noFill/>
          <a:ln w="6350">
            <a:solidFill>
              <a:srgbClr val="E000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b="0" i="0" dirty="0">
              <a:latin typeface="Arial" panose="020B0604020202020204" pitchFamily="34" charset="0"/>
            </a:endParaRPr>
          </a:p>
        </p:txBody>
      </p:sp>
      <p:sp>
        <p:nvSpPr>
          <p:cNvPr id="17" name="Titelplatzhalter 16">
            <a:extLst>
              <a:ext uri="{FF2B5EF4-FFF2-40B4-BE49-F238E27FC236}">
                <a16:creationId xmlns:a16="http://schemas.microsoft.com/office/drawing/2014/main" id="{626FEB39-0939-FA4D-A3C6-71822F56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6371017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1" name="Line 33">
            <a:extLst>
              <a:ext uri="{FF2B5EF4-FFF2-40B4-BE49-F238E27FC236}">
                <a16:creationId xmlns:a16="http://schemas.microsoft.com/office/drawing/2014/main" id="{388345EA-745D-5444-A248-78459851B2C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18735" y="915566"/>
            <a:ext cx="8518144" cy="0"/>
          </a:xfrm>
          <a:prstGeom prst="line">
            <a:avLst/>
          </a:prstGeom>
          <a:noFill/>
          <a:ln w="6350">
            <a:solidFill>
              <a:srgbClr val="E000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b="0" i="0" dirty="0">
              <a:latin typeface="Arial" panose="020B0604020202020204" pitchFamily="34" charset="0"/>
            </a:endParaRPr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053F95B8-007F-9440-9693-95DA113322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3472" y="1538603"/>
            <a:ext cx="8511793" cy="305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13" name="Rectangle 28">
            <a:extLst>
              <a:ext uri="{FF2B5EF4-FFF2-40B4-BE49-F238E27FC236}">
                <a16:creationId xmlns:a16="http://schemas.microsoft.com/office/drawing/2014/main" id="{42D3674C-8F90-804A-9E8D-2DE376B9DF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5692" y="4884125"/>
            <a:ext cx="3949181" cy="17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r>
              <a:rPr lang="de-CH" altLang="x-none" sz="700" b="0" i="0" baseline="0" dirty="0">
                <a:latin typeface="Fira Sans Light" panose="020B0403050000020004" pitchFamily="34" charset="0"/>
                <a:ea typeface="Fira Sans Light" panose="020B0403050000020004" pitchFamily="34" charset="0"/>
              </a:rPr>
              <a:t>Klimagerechtigkeit – jetzt! sehen-und-</a:t>
            </a:r>
            <a:r>
              <a:rPr lang="de-CH" altLang="x-none" sz="700" b="0" i="0" baseline="0" dirty="0" err="1">
                <a:latin typeface="Fira Sans Light" panose="020B0403050000020004" pitchFamily="34" charset="0"/>
                <a:ea typeface="Fira Sans Light" panose="020B0403050000020004" pitchFamily="34" charset="0"/>
              </a:rPr>
              <a:t>handeln.ch</a:t>
            </a:r>
            <a:endParaRPr lang="de-CH" altLang="x-none" sz="700" b="0" i="0" baseline="0" dirty="0">
              <a:latin typeface="Fira Sans Light" panose="020B0403050000020004" pitchFamily="34" charset="0"/>
              <a:ea typeface="Fira Sans Light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0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737" r:id="rId2"/>
    <p:sldLayoutId id="214748384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rgbClr val="E00032"/>
          </a:solidFill>
          <a:latin typeface="Fira Sans Light" panose="020B0403050000020004" pitchFamily="34" charset="0"/>
          <a:ea typeface="Fira Sans Book" panose="020B0503050000020004" pitchFamily="34" charset="0"/>
          <a:cs typeface="+mj-cs"/>
        </a:defRPr>
      </a:lvl1pPr>
    </p:titleStyle>
    <p:bodyStyle>
      <a:lvl1pPr marL="223838" indent="-21907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2200" kern="1400" spc="0" baseline="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1pPr>
      <a:lvl2pPr marL="449263" indent="-18097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180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2pPr>
      <a:lvl3pPr marL="622300" indent="-173038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150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3pPr>
      <a:lvl4pPr marL="800100" indent="-176213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135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4pPr>
      <a:lvl5pPr marL="977900" indent="-177800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135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86" userDrawn="1">
          <p15:clr>
            <a:srgbClr val="F26B43"/>
          </p15:clr>
        </p15:guide>
        <p15:guide id="4" orient="horz" pos="940" userDrawn="1">
          <p15:clr>
            <a:srgbClr val="F26B43"/>
          </p15:clr>
        </p15:guide>
        <p15:guide id="5" orient="horz" pos="2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C_819EC2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/>
              <a:t>Hungertuch 2025: Damit alle eine Zukunft haben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886724" y="4343400"/>
            <a:ext cx="31375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Das Hungertuch 2025 „Das grosse Fressen“ von Konstanze Trommer.</a:t>
            </a:r>
            <a:endParaRPr lang="de-CH" sz="1050" dirty="0">
              <a:highlight>
                <a:srgbClr val="FFFF00"/>
              </a:highlight>
            </a:endParaRPr>
          </a:p>
        </p:txBody>
      </p:sp>
      <p:pic>
        <p:nvPicPr>
          <p:cNvPr id="5" name="Grafik 4" descr="Ein Bild, das Planet, Raum, Erde, Weltraum enthält.&#10;&#10;Automatisch generierte Beschreibung">
            <a:extLst>
              <a:ext uri="{FF2B5EF4-FFF2-40B4-BE49-F238E27FC236}">
                <a16:creationId xmlns:a16="http://schemas.microsoft.com/office/drawing/2014/main" id="{BFEA04E5-CAF8-5296-C9E6-1F378609A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82" y="915627"/>
            <a:ext cx="5563611" cy="394029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BCF8490-E8FE-B852-15F1-2F0C0F77743A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24F508-E92A-123A-5E9F-4CF59FADCF52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Ernährungsgerechtigkeit – jetzt! sehen-und-handeln.ch</a:t>
            </a:r>
          </a:p>
        </p:txBody>
      </p:sp>
    </p:spTree>
    <p:extLst>
      <p:ext uri="{BB962C8B-B14F-4D97-AF65-F5344CB8AC3E}">
        <p14:creationId xmlns:p14="http://schemas.microsoft.com/office/powerpoint/2010/main" val="13591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145D1C-BE8E-F1D5-B0EA-687501FB8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22" y="1557961"/>
            <a:ext cx="5677535" cy="481110"/>
          </a:xfrm>
        </p:spPr>
        <p:txBody>
          <a:bodyPr/>
          <a:lstStyle/>
          <a:p>
            <a:pPr marL="4763" indent="0" algn="l">
              <a:buNone/>
            </a:pPr>
            <a:r>
              <a:rPr lang="de-DE" sz="1800" dirty="0">
                <a:latin typeface="FiraSans-Light" panose="020B0403050000020004"/>
              </a:rPr>
              <a:t>Himmel und Erde geschaffen als Lebensraum für alle</a:t>
            </a:r>
            <a:endParaRPr lang="de-DE" sz="900" b="0" i="0" u="none" strike="noStrike" baseline="0" dirty="0">
              <a:latin typeface="FiraSans-Light" panose="020B0403050000020004"/>
            </a:endParaRPr>
          </a:p>
          <a:p>
            <a:pPr marL="4763" indent="0" algn="l">
              <a:lnSpc>
                <a:spcPct val="50000"/>
              </a:lnSpc>
              <a:spcAft>
                <a:spcPts val="0"/>
              </a:spcAft>
              <a:buNone/>
            </a:pPr>
            <a:br>
              <a:rPr lang="de-CH" sz="1800" b="0" i="0" u="none" strike="noStrike" baseline="0" dirty="0">
                <a:latin typeface="FiraSans-Light" panose="020B0403050000020004"/>
              </a:rPr>
            </a:br>
            <a:endParaRPr lang="de-CH" sz="1800" b="0" i="0" u="none" strike="noStrike" baseline="0" dirty="0">
              <a:latin typeface="FiraSans-Light" panose="020B0403050000020004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928903-5F94-87EA-AD2D-63976170D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Gut werden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5CE4F2F-DB20-E76F-015E-8C8265B69B4C}"/>
              </a:ext>
            </a:extLst>
          </p:cNvPr>
          <p:cNvSpPr txBox="1">
            <a:spLocks/>
          </p:cNvSpPr>
          <p:nvPr/>
        </p:nvSpPr>
        <p:spPr bwMode="auto">
          <a:xfrm>
            <a:off x="3498716" y="1967336"/>
            <a:ext cx="2374906" cy="268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3838" indent="-21907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2200" kern="1400" spc="0" baseline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449263" indent="-2254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668338" indent="-21907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5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892175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1111250" indent="-21907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Font typeface="Wingdings" pitchFamily="2" charset="2"/>
              <a:buNone/>
            </a:pPr>
            <a:endParaRPr lang="de-CH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7F381E50-9120-2222-965D-B73039A9B1B1}"/>
              </a:ext>
            </a:extLst>
          </p:cNvPr>
          <p:cNvSpPr txBox="1">
            <a:spLocks/>
          </p:cNvSpPr>
          <p:nvPr/>
        </p:nvSpPr>
        <p:spPr bwMode="auto">
          <a:xfrm>
            <a:off x="3258864" y="2016221"/>
            <a:ext cx="2854609" cy="229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3838" indent="-21907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2200" kern="1400" spc="0" baseline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449263" indent="-2254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668338" indent="-21907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5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892175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1111250" indent="-21907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lnSpc>
                <a:spcPct val="30000"/>
              </a:lnSpc>
              <a:buFont typeface="Wingdings" pitchFamily="2" charset="2"/>
              <a:buNone/>
            </a:pPr>
            <a:r>
              <a:rPr lang="de-CH" sz="1800" dirty="0">
                <a:latin typeface="FiraSans-Light" panose="020B0403050000020004"/>
              </a:rPr>
              <a:t>Es ist nicht mehr gut für alle</a:t>
            </a:r>
          </a:p>
          <a:p>
            <a:pPr marL="4763" indent="0">
              <a:lnSpc>
                <a:spcPct val="30000"/>
              </a:lnSpc>
              <a:buFont typeface="Wingdings" pitchFamily="2" charset="2"/>
              <a:buNone/>
            </a:pPr>
            <a:r>
              <a:rPr lang="de-CH" sz="1800" dirty="0">
                <a:latin typeface="FiraSans-Light" panose="020B0403050000020004"/>
              </a:rPr>
              <a:t>Schon gar nicht sehr gut</a:t>
            </a:r>
          </a:p>
          <a:p>
            <a:pPr marL="4763" indent="0">
              <a:lnSpc>
                <a:spcPct val="30000"/>
              </a:lnSpc>
              <a:buFont typeface="Wingdings" pitchFamily="2" charset="2"/>
              <a:buNone/>
            </a:pPr>
            <a:endParaRPr lang="de-CH" sz="1800" dirty="0">
              <a:latin typeface="FiraSans-Light" panose="020B0403050000020004"/>
            </a:endParaRPr>
          </a:p>
          <a:p>
            <a:pPr marL="4763" indent="0">
              <a:lnSpc>
                <a:spcPct val="30000"/>
              </a:lnSpc>
              <a:buFont typeface="Wingdings" pitchFamily="2" charset="2"/>
              <a:buNone/>
            </a:pPr>
            <a:r>
              <a:rPr lang="de-CH" sz="1800" dirty="0">
                <a:latin typeface="FiraSans-Light" panose="020B0403050000020004"/>
              </a:rPr>
              <a:t>Zu viele vertrieben</a:t>
            </a:r>
          </a:p>
          <a:p>
            <a:pPr marL="4763" indent="0">
              <a:lnSpc>
                <a:spcPct val="30000"/>
              </a:lnSpc>
              <a:buFont typeface="Wingdings" pitchFamily="2" charset="2"/>
              <a:buNone/>
            </a:pPr>
            <a:r>
              <a:rPr lang="de-CH" sz="1800" dirty="0">
                <a:latin typeface="FiraSans-Light" panose="020B0403050000020004"/>
              </a:rPr>
              <a:t>heimatlos</a:t>
            </a:r>
          </a:p>
          <a:p>
            <a:pPr marL="4763" indent="0">
              <a:lnSpc>
                <a:spcPct val="30000"/>
              </a:lnSpc>
              <a:buFont typeface="Wingdings" pitchFamily="2" charset="2"/>
              <a:buNone/>
            </a:pPr>
            <a:r>
              <a:rPr lang="de-CH" sz="1800" dirty="0">
                <a:latin typeface="FiraSans-Light" panose="020B0403050000020004"/>
              </a:rPr>
              <a:t>hungernd</a:t>
            </a:r>
          </a:p>
          <a:p>
            <a:pPr marL="4763" indent="0">
              <a:lnSpc>
                <a:spcPct val="30000"/>
              </a:lnSpc>
              <a:buFont typeface="Wingdings" pitchFamily="2" charset="2"/>
              <a:buNone/>
            </a:pPr>
            <a:endParaRPr lang="de-CH" sz="1400" dirty="0">
              <a:latin typeface="FiraSans-Light" panose="020B0403050000020004"/>
            </a:endParaRPr>
          </a:p>
          <a:p>
            <a:pPr marL="4763" indent="0">
              <a:lnSpc>
                <a:spcPct val="30000"/>
              </a:lnSpc>
              <a:buFont typeface="Wingdings" pitchFamily="2" charset="2"/>
              <a:buNone/>
            </a:pPr>
            <a:r>
              <a:rPr lang="de-CH" sz="1800" dirty="0">
                <a:latin typeface="FiraSans-Light" panose="020B0403050000020004"/>
              </a:rPr>
              <a:t>Wie wird es wieder gut</a:t>
            </a:r>
          </a:p>
          <a:p>
            <a:pPr marL="4763" indent="0">
              <a:buFont typeface="Wingdings" pitchFamily="2" charset="2"/>
              <a:buNone/>
            </a:pPr>
            <a:r>
              <a:rPr lang="de-CH" sz="1800" dirty="0">
                <a:latin typeface="FiraSans-Light" panose="020B0403050000020004"/>
              </a:rPr>
              <a:t>Damit alle eine Zukunft haben?</a:t>
            </a:r>
            <a:br>
              <a:rPr lang="de-CH" sz="1800" dirty="0">
                <a:latin typeface="FiraSans-Light" panose="020B0403050000020004"/>
              </a:rPr>
            </a:br>
            <a:endParaRPr lang="de-CH" sz="1800" dirty="0">
              <a:latin typeface="FiraSans-Light" panose="020B0403050000020004"/>
            </a:endParaRPr>
          </a:p>
        </p:txBody>
      </p:sp>
      <p:pic>
        <p:nvPicPr>
          <p:cNvPr id="8" name="Grafik 7" descr="Ein Bild, das Planet, Karte, Erde, Globus enthält.&#10;&#10;Automatisch generierte Beschreibung">
            <a:extLst>
              <a:ext uri="{FF2B5EF4-FFF2-40B4-BE49-F238E27FC236}">
                <a16:creationId xmlns:a16="http://schemas.microsoft.com/office/drawing/2014/main" id="{9BF5CA86-2151-AA9D-D35C-15AF19CAC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059" y="923731"/>
            <a:ext cx="2785833" cy="392637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A6C3D9F-4696-D7D9-CD6A-646BF0E2A311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50350A3-B4EB-C8AC-9BDD-0B6D2844DFD2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Ernährungsgerechtigkeit – jetzt! sehen-und-handeln.ch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FD143A6-ADA5-6045-CB01-32E0468772EA}"/>
              </a:ext>
            </a:extLst>
          </p:cNvPr>
          <p:cNvSpPr txBox="1">
            <a:spLocks/>
          </p:cNvSpPr>
          <p:nvPr/>
        </p:nvSpPr>
        <p:spPr bwMode="auto">
          <a:xfrm>
            <a:off x="441222" y="1900841"/>
            <a:ext cx="2937568" cy="229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3838" indent="-21907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2200" kern="1400" spc="0" baseline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449263" indent="-2254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668338" indent="-21907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5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892175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1111250" indent="-21907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spcBef>
                <a:spcPts val="0"/>
              </a:spcBef>
              <a:spcAft>
                <a:spcPts val="100"/>
              </a:spcAft>
              <a:buFont typeface="Wingdings" pitchFamily="2" charset="2"/>
              <a:buNone/>
            </a:pPr>
            <a:r>
              <a:rPr lang="de-DE" sz="1800" dirty="0">
                <a:latin typeface="FiraSans-Light" panose="020B0403050000020004"/>
              </a:rPr>
              <a:t>Zuflucht</a:t>
            </a:r>
          </a:p>
          <a:p>
            <a:pPr marL="4763" indent="0">
              <a:spcBef>
                <a:spcPts val="0"/>
              </a:spcBef>
              <a:spcAft>
                <a:spcPts val="500"/>
              </a:spcAft>
              <a:buFont typeface="Wingdings" pitchFamily="2" charset="2"/>
              <a:buNone/>
            </a:pPr>
            <a:r>
              <a:rPr lang="de-DE" sz="1800" dirty="0">
                <a:latin typeface="FiraSans-Light" panose="020B0403050000020004"/>
              </a:rPr>
              <a:t>Heimat</a:t>
            </a:r>
          </a:p>
          <a:p>
            <a:pPr marL="4763" indent="0">
              <a:lnSpc>
                <a:spcPct val="5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None/>
            </a:pPr>
            <a:r>
              <a:rPr lang="de-DE" sz="1800" dirty="0">
                <a:latin typeface="FiraSans-Light" panose="020B0403050000020004"/>
              </a:rPr>
              <a:t>Nahrung</a:t>
            </a:r>
          </a:p>
          <a:p>
            <a:pPr marL="4763" indent="0">
              <a:lnSpc>
                <a:spcPct val="50000"/>
              </a:lnSpc>
              <a:spcAft>
                <a:spcPts val="0"/>
              </a:spcAft>
              <a:buFont typeface="Wingdings" pitchFamily="2" charset="2"/>
              <a:buNone/>
            </a:pPr>
            <a:endParaRPr lang="de-DE" sz="1800" dirty="0">
              <a:latin typeface="FiraSans-Light" panose="020B0403050000020004"/>
            </a:endParaRPr>
          </a:p>
          <a:p>
            <a:pPr marL="4763" indent="0">
              <a:lnSpc>
                <a:spcPct val="5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de-DE" sz="1800" dirty="0">
                <a:latin typeface="FiraSans-Light" panose="020B0403050000020004"/>
              </a:rPr>
              <a:t>Es war sehr gut</a:t>
            </a:r>
          </a:p>
          <a:p>
            <a:pPr marL="4763" indent="0">
              <a:lnSpc>
                <a:spcPct val="50000"/>
              </a:lnSpc>
              <a:spcAft>
                <a:spcPts val="0"/>
              </a:spcAft>
              <a:buFont typeface="Wingdings" pitchFamily="2" charset="2"/>
              <a:buNone/>
            </a:pPr>
            <a:endParaRPr lang="de-DE" sz="1800" dirty="0">
              <a:latin typeface="FiraSans-Light" panose="020B0403050000020004"/>
            </a:endParaRPr>
          </a:p>
          <a:p>
            <a:pPr marL="4763" indent="0">
              <a:lnSpc>
                <a:spcPct val="30000"/>
              </a:lnSpc>
              <a:buFont typeface="Wingdings" pitchFamily="2" charset="2"/>
              <a:buNone/>
            </a:pPr>
            <a:r>
              <a:rPr lang="de-DE" sz="1800" dirty="0">
                <a:latin typeface="FiraSans-Light" panose="020B0403050000020004"/>
              </a:rPr>
              <a:t>Millionen Jahre seitdem</a:t>
            </a:r>
          </a:p>
          <a:p>
            <a:pPr marL="4763" indent="0">
              <a:lnSpc>
                <a:spcPct val="30000"/>
              </a:lnSpc>
              <a:buFont typeface="Wingdings" pitchFamily="2" charset="2"/>
              <a:buNone/>
            </a:pPr>
            <a:r>
              <a:rPr lang="de-DE" sz="1800" dirty="0">
                <a:latin typeface="FiraSans-Light" panose="020B0403050000020004"/>
              </a:rPr>
              <a:t>Milliarden Menschen heute</a:t>
            </a:r>
            <a:br>
              <a:rPr lang="de-CH" sz="1800" dirty="0">
                <a:latin typeface="FiraSans-Light" panose="020B0403050000020004"/>
              </a:rPr>
            </a:br>
            <a:endParaRPr lang="de-CH" sz="1800" dirty="0">
              <a:latin typeface="FiraSans-Light" panose="020B0403050000020004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842575-82B3-26F0-665D-D836AA6AE7E0}"/>
              </a:ext>
            </a:extLst>
          </p:cNvPr>
          <p:cNvSpPr txBox="1"/>
          <p:nvPr/>
        </p:nvSpPr>
        <p:spPr>
          <a:xfrm>
            <a:off x="377525" y="962960"/>
            <a:ext cx="567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5A8E22"/>
                </a:solidFill>
              </a:rPr>
              <a:t>Im Anfang erschuf Gott Himmel und Erde. Gott sah alles an, was er gemacht hatte: Und siehe, es war sehr gut.  </a:t>
            </a:r>
            <a:r>
              <a:rPr lang="de-CH" sz="900" dirty="0">
                <a:solidFill>
                  <a:srgbClr val="5A8E22"/>
                </a:solidFill>
              </a:rPr>
              <a:t>Gen 1,1.31</a:t>
            </a:r>
            <a:endParaRPr lang="de-CH" sz="1200" dirty="0">
              <a:solidFill>
                <a:srgbClr val="5A8E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41B1693-C78F-A422-780F-D16873CAC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Sorge tragen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8602F6C-2D65-FFBE-E8B7-572E315BD6A7}"/>
              </a:ext>
            </a:extLst>
          </p:cNvPr>
          <p:cNvSpPr txBox="1">
            <a:spLocks/>
          </p:cNvSpPr>
          <p:nvPr/>
        </p:nvSpPr>
        <p:spPr>
          <a:xfrm>
            <a:off x="3073839" y="1482696"/>
            <a:ext cx="4040427" cy="3541110"/>
          </a:xfrm>
          <a:prstGeom prst="rect">
            <a:avLst/>
          </a:prstGeom>
        </p:spPr>
        <p:txBody>
          <a:bodyPr/>
          <a:lstStyle>
            <a:lvl1pPr marL="223838" indent="-21907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2200" kern="1400" spc="0" baseline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449263" indent="-18097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622300" indent="-173038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5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800100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9779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l">
              <a:spcAft>
                <a:spcPts val="0"/>
              </a:spcAft>
              <a:buNone/>
            </a:pPr>
            <a:r>
              <a:rPr lang="de-CH" sz="1500" dirty="0">
                <a:latin typeface="FiraSans-Light" panose="020B0403050000020004"/>
              </a:rPr>
              <a:t>Nahrung</a:t>
            </a:r>
          </a:p>
          <a:p>
            <a:pPr marL="4763" indent="0" algn="l">
              <a:spcAft>
                <a:spcPts val="0"/>
              </a:spcAft>
              <a:buNone/>
            </a:pPr>
            <a:r>
              <a:rPr lang="de-CH" sz="1500" dirty="0">
                <a:latin typeface="FiraSans-Light" panose="020B0403050000020004"/>
              </a:rPr>
              <a:t>g</a:t>
            </a:r>
            <a:r>
              <a:rPr lang="de-CH" sz="1500" b="0" i="0" u="none" strike="noStrike" baseline="0" dirty="0">
                <a:latin typeface="FiraSans-Light" panose="020B0403050000020004"/>
              </a:rPr>
              <a:t>egeben den Menschen</a:t>
            </a:r>
            <a:endParaRPr lang="de-CH" sz="1500" dirty="0">
              <a:latin typeface="FiraSans-Light" panose="020B0403050000020004"/>
            </a:endParaRPr>
          </a:p>
          <a:p>
            <a:pPr marL="4763" indent="0" algn="l">
              <a:spcAft>
                <a:spcPts val="0"/>
              </a:spcAft>
              <a:buNone/>
            </a:pPr>
            <a:r>
              <a:rPr lang="de-CH" sz="1500" b="0" i="0" u="none" strike="noStrike" baseline="0" dirty="0">
                <a:latin typeface="FiraSans-Light" panose="020B0403050000020004"/>
              </a:rPr>
              <a:t>auf der Erde</a:t>
            </a:r>
          </a:p>
          <a:p>
            <a:pPr marL="4763" indent="0" algn="l">
              <a:spcAft>
                <a:spcPts val="0"/>
              </a:spcAft>
              <a:buNone/>
            </a:pPr>
            <a:endParaRPr lang="de-CH" sz="800" dirty="0">
              <a:latin typeface="FiraSans-Light" panose="020B0403050000020004"/>
            </a:endParaRPr>
          </a:p>
          <a:p>
            <a:pPr marL="4763" indent="0" algn="l">
              <a:spcAft>
                <a:spcPts val="50"/>
              </a:spcAft>
              <a:buNone/>
            </a:pPr>
            <a:r>
              <a:rPr lang="de-CH" sz="1500" dirty="0">
                <a:latin typeface="FiraSans-Light" panose="020B0403050000020004"/>
              </a:rPr>
              <a:t>Und damit Verpflichtung</a:t>
            </a:r>
          </a:p>
          <a:p>
            <a:pPr marL="4763" indent="0" algn="l">
              <a:spcAft>
                <a:spcPts val="50"/>
              </a:spcAft>
              <a:buNone/>
            </a:pPr>
            <a:r>
              <a:rPr lang="de-CH" sz="1500" b="0" i="0" u="none" strike="noStrike" baseline="0" dirty="0">
                <a:latin typeface="FiraSans-Light" panose="020B0403050000020004"/>
              </a:rPr>
              <a:t>Sorge zu tragen</a:t>
            </a:r>
          </a:p>
          <a:p>
            <a:pPr marL="4763" indent="0" algn="l">
              <a:spcAft>
                <a:spcPts val="50"/>
              </a:spcAft>
              <a:buNone/>
            </a:pPr>
            <a:r>
              <a:rPr lang="de-CH" sz="1500" dirty="0">
                <a:latin typeface="FiraSans-Light" panose="020B0403050000020004"/>
              </a:rPr>
              <a:t>zum Recht auf Nahrung für alle</a:t>
            </a:r>
          </a:p>
          <a:p>
            <a:pPr marL="4763" indent="0" algn="l">
              <a:spcAft>
                <a:spcPts val="50"/>
              </a:spcAft>
              <a:buNone/>
            </a:pPr>
            <a:endParaRPr lang="de-CH" sz="800" b="0" i="0" u="none" strike="noStrike" baseline="0" dirty="0">
              <a:latin typeface="FiraSans-Light" panose="020B0403050000020004"/>
            </a:endParaRPr>
          </a:p>
          <a:p>
            <a:pPr marL="4763" indent="0" algn="l">
              <a:spcAft>
                <a:spcPts val="50"/>
              </a:spcAft>
              <a:buNone/>
            </a:pPr>
            <a:r>
              <a:rPr lang="de-CH" sz="1500" dirty="0">
                <a:latin typeface="FiraSans-Light" panose="020B0403050000020004"/>
              </a:rPr>
              <a:t>zur Schöpfung</a:t>
            </a:r>
          </a:p>
          <a:p>
            <a:pPr marL="4763" indent="0" algn="l">
              <a:spcAft>
                <a:spcPts val="50"/>
              </a:spcAft>
              <a:buNone/>
            </a:pPr>
            <a:r>
              <a:rPr lang="de-CH" sz="1500" dirty="0">
                <a:latin typeface="FiraSans-Light" panose="020B0403050000020004"/>
              </a:rPr>
              <a:t>d</a:t>
            </a:r>
            <a:r>
              <a:rPr lang="de-CH" sz="1500" b="0" i="0" u="none" strike="noStrike" baseline="0" dirty="0">
                <a:latin typeface="FiraSans-Light" panose="020B0403050000020004"/>
              </a:rPr>
              <a:t>em wunderbaren</a:t>
            </a:r>
          </a:p>
          <a:p>
            <a:pPr marL="4763" indent="0" algn="l">
              <a:spcAft>
                <a:spcPts val="50"/>
              </a:spcAft>
              <a:buNone/>
            </a:pPr>
            <a:r>
              <a:rPr lang="de-CH" sz="1500" dirty="0">
                <a:latin typeface="FiraSans-Light" panose="020B0403050000020004"/>
              </a:rPr>
              <a:t>verletzlichen Planeten Erde</a:t>
            </a:r>
            <a:endParaRPr lang="de-CH" sz="1500" b="0" i="0" u="none" strike="noStrike" baseline="0" dirty="0">
              <a:latin typeface="FiraSans-Light" panose="020B0403050000020004"/>
            </a:endParaRPr>
          </a:p>
          <a:p>
            <a:pPr marL="4763" indent="0" algn="l">
              <a:buNone/>
            </a:pPr>
            <a:endParaRPr lang="de-CH" sz="1800" b="0" i="0" u="none" strike="noStrike" baseline="0" dirty="0">
              <a:latin typeface="FiraSans-Light" panose="020B0403050000020004"/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DD32E87-2312-44FB-378B-6CAA804267AD}"/>
              </a:ext>
            </a:extLst>
          </p:cNvPr>
          <p:cNvSpPr txBox="1">
            <a:spLocks/>
          </p:cNvSpPr>
          <p:nvPr/>
        </p:nvSpPr>
        <p:spPr>
          <a:xfrm>
            <a:off x="5931597" y="2083461"/>
            <a:ext cx="4040427" cy="2813366"/>
          </a:xfrm>
          <a:prstGeom prst="rect">
            <a:avLst/>
          </a:prstGeom>
        </p:spPr>
        <p:txBody>
          <a:bodyPr/>
          <a:lstStyle>
            <a:lvl1pPr marL="223838" indent="-21907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2200" kern="1400" spc="0" baseline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449263" indent="-18097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622300" indent="-173038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5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800100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9779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l">
              <a:spcAft>
                <a:spcPts val="0"/>
              </a:spcAft>
              <a:buNone/>
            </a:pPr>
            <a:r>
              <a:rPr lang="de-CH" sz="1500" dirty="0">
                <a:latin typeface="FiraSans-Light" panose="020B0403050000020004"/>
              </a:rPr>
              <a:t>der aufgefressen wird</a:t>
            </a:r>
          </a:p>
          <a:p>
            <a:pPr marL="4763" indent="0" algn="l">
              <a:spcAft>
                <a:spcPts val="0"/>
              </a:spcAft>
              <a:buNone/>
            </a:pPr>
            <a:r>
              <a:rPr lang="de-CH" sz="1500" dirty="0">
                <a:latin typeface="FiraSans-Light" panose="020B0403050000020004"/>
              </a:rPr>
              <a:t>von der Gier der Konzerne</a:t>
            </a:r>
          </a:p>
          <a:p>
            <a:pPr marL="4763" indent="0" algn="l">
              <a:spcAft>
                <a:spcPts val="0"/>
              </a:spcAft>
              <a:buNone/>
            </a:pPr>
            <a:r>
              <a:rPr lang="de-CH" sz="1500" dirty="0">
                <a:latin typeface="FiraSans-Light" panose="020B0403050000020004"/>
              </a:rPr>
              <a:t>dessen Atmosphäre überhitzt</a:t>
            </a:r>
          </a:p>
          <a:p>
            <a:pPr marL="4763" indent="0" algn="l">
              <a:spcAft>
                <a:spcPts val="0"/>
              </a:spcAft>
              <a:buNone/>
            </a:pPr>
            <a:r>
              <a:rPr lang="de-CH" sz="1500" dirty="0">
                <a:latin typeface="FiraSans-Light" panose="020B0403050000020004"/>
              </a:rPr>
              <a:t>durch unkontrollierbaren Verbrauch </a:t>
            </a:r>
          </a:p>
          <a:p>
            <a:pPr marL="4763" indent="0" algn="l">
              <a:spcAft>
                <a:spcPts val="0"/>
              </a:spcAft>
              <a:buNone/>
            </a:pPr>
            <a:r>
              <a:rPr lang="de-CH" sz="1500" dirty="0">
                <a:latin typeface="FiraSans-Light" panose="020B0403050000020004"/>
              </a:rPr>
              <a:t>fossiler Brennstoffe</a:t>
            </a:r>
          </a:p>
          <a:p>
            <a:pPr marL="4763" indent="0" algn="l">
              <a:spcAft>
                <a:spcPts val="0"/>
              </a:spcAft>
              <a:buNone/>
            </a:pPr>
            <a:endParaRPr lang="de-CH" sz="800" dirty="0">
              <a:latin typeface="FiraSans-Light" panose="020B0403050000020004"/>
            </a:endParaRPr>
          </a:p>
          <a:p>
            <a:pPr marL="4763" indent="0" algn="l">
              <a:spcAft>
                <a:spcPts val="0"/>
              </a:spcAft>
              <a:buNone/>
            </a:pPr>
            <a:r>
              <a:rPr lang="de-CH" sz="1500" dirty="0">
                <a:latin typeface="FiraSans-Light" panose="020B0403050000020004"/>
              </a:rPr>
              <a:t>gegeben den Menschen</a:t>
            </a:r>
          </a:p>
          <a:p>
            <a:pPr marL="4763" indent="0" algn="l">
              <a:spcAft>
                <a:spcPts val="0"/>
              </a:spcAft>
              <a:buNone/>
            </a:pPr>
            <a:r>
              <a:rPr lang="de-CH" sz="1500" dirty="0">
                <a:latin typeface="FiraSans-Light" panose="020B0403050000020004"/>
              </a:rPr>
              <a:t>ihn zu bebauen und zu bewahren</a:t>
            </a:r>
          </a:p>
          <a:p>
            <a:pPr marL="4763" indent="0" algn="l">
              <a:spcAft>
                <a:spcPts val="0"/>
              </a:spcAft>
              <a:buNone/>
            </a:pPr>
            <a:r>
              <a:rPr lang="de-CH" sz="1500" dirty="0">
                <a:latin typeface="FiraSans-Light" panose="020B0403050000020004"/>
              </a:rPr>
              <a:t>für die kommenden Generationen</a:t>
            </a:r>
          </a:p>
          <a:p>
            <a:pPr marL="4763" indent="0" algn="l">
              <a:spcAft>
                <a:spcPts val="0"/>
              </a:spcAft>
              <a:buNone/>
            </a:pPr>
            <a:endParaRPr lang="de-CH" sz="1800" dirty="0">
              <a:latin typeface="FiraSans-Light" panose="020B0403050000020004"/>
            </a:endParaRPr>
          </a:p>
        </p:txBody>
      </p:sp>
      <p:pic>
        <p:nvPicPr>
          <p:cNvPr id="6" name="Grafik 5" descr="Ein Bild, das Planet, Kugel, Erde, Globus enthält.&#10;&#10;Automatisch generierte Beschreibung">
            <a:extLst>
              <a:ext uri="{FF2B5EF4-FFF2-40B4-BE49-F238E27FC236}">
                <a16:creationId xmlns:a16="http://schemas.microsoft.com/office/drawing/2014/main" id="{BC349D46-EACE-6B51-BFC4-F747CCDD7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93" y="915087"/>
            <a:ext cx="2789573" cy="39316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634166B-0CF1-0006-E862-404EC330A875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1E6B9F-8393-4FD4-586D-733BF6975905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Ernährungsgerechtigkeit – jetzt! sehen-und-handeln.ch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A258875-BC04-F186-EDC7-601CF901AF4A}"/>
              </a:ext>
            </a:extLst>
          </p:cNvPr>
          <p:cNvSpPr txBox="1"/>
          <p:nvPr/>
        </p:nvSpPr>
        <p:spPr>
          <a:xfrm>
            <a:off x="5931597" y="937958"/>
            <a:ext cx="3058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5A8E22"/>
                </a:solidFill>
              </a:rPr>
              <a:t>Dann sprach Gott: Siehe, ich gebe euch alles Gewächs, das Samen bildet auf der ganzen Erde, und alle Bäume, die Früchte tragen mit Samen darin. Euch sollen sie zur Nahrung dienen. </a:t>
            </a:r>
            <a:r>
              <a:rPr lang="de-CH" sz="900" dirty="0">
                <a:solidFill>
                  <a:srgbClr val="5A8E22"/>
                </a:solidFill>
              </a:rPr>
              <a:t>Gen 1, 29</a:t>
            </a:r>
            <a:endParaRPr lang="de-CH" sz="1200" dirty="0">
              <a:solidFill>
                <a:srgbClr val="5A8E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5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53337E2-7A4F-4F62-DF54-74308067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Ausgebeutet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0114D57-EE1A-8ABD-F955-CF7889729F30}"/>
              </a:ext>
            </a:extLst>
          </p:cNvPr>
          <p:cNvSpPr txBox="1"/>
          <p:nvPr/>
        </p:nvSpPr>
        <p:spPr>
          <a:xfrm>
            <a:off x="298724" y="947196"/>
            <a:ext cx="4405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dirty="0">
                <a:latin typeface="FiraSans-Light" panose="020B0403050000020004"/>
              </a:rPr>
              <a:t>Nicht nur die Erde wird aufgefressen</a:t>
            </a:r>
          </a:p>
          <a:p>
            <a:r>
              <a:rPr lang="de-CH" sz="1400" dirty="0">
                <a:latin typeface="FiraSans-Light" panose="020B0403050000020004"/>
              </a:rPr>
              <a:t>von den Mächtigen</a:t>
            </a:r>
          </a:p>
          <a:p>
            <a:endParaRPr lang="de-CH" sz="1200" dirty="0">
              <a:latin typeface="FiraSans-Light" panose="020B0403050000020004"/>
            </a:endParaRPr>
          </a:p>
          <a:p>
            <a:r>
              <a:rPr lang="de-CH" sz="1400" dirty="0">
                <a:latin typeface="FiraSans-Light" panose="020B0403050000020004"/>
              </a:rPr>
              <a:t>Sie verleiben sich die Armen ein</a:t>
            </a:r>
          </a:p>
          <a:p>
            <a:r>
              <a:rPr lang="de-CH" sz="1400" dirty="0">
                <a:latin typeface="FiraSans-Light" panose="020B0403050000020004"/>
              </a:rPr>
              <a:t>lassen sie arbeiten</a:t>
            </a:r>
          </a:p>
          <a:p>
            <a:r>
              <a:rPr lang="de-CH" sz="1400" dirty="0">
                <a:latin typeface="FiraSans-Light" panose="020B0403050000020004"/>
              </a:rPr>
              <a:t>für Rohstoffe</a:t>
            </a:r>
          </a:p>
          <a:p>
            <a:r>
              <a:rPr lang="de-CH" sz="1400" dirty="0">
                <a:latin typeface="FiraSans-Light" panose="020B0403050000020004"/>
              </a:rPr>
              <a:t>für unseren Wohlstand</a:t>
            </a:r>
          </a:p>
          <a:p>
            <a:r>
              <a:rPr lang="de-CH" sz="1400" dirty="0">
                <a:latin typeface="FiraSans-Light" panose="020B0403050000020004"/>
              </a:rPr>
              <a:t>ohne Rücksicht</a:t>
            </a:r>
          </a:p>
          <a:p>
            <a:r>
              <a:rPr lang="de-CH" sz="1400" dirty="0">
                <a:latin typeface="FiraSans-Light" panose="020B0403050000020004"/>
              </a:rPr>
              <a:t>auf Menschenrechte</a:t>
            </a:r>
          </a:p>
          <a:p>
            <a:r>
              <a:rPr lang="de-CH" sz="1400" dirty="0">
                <a:latin typeface="FiraSans-Light" panose="020B0403050000020004"/>
              </a:rPr>
              <a:t>Schöpfungsrechte</a:t>
            </a:r>
          </a:p>
          <a:p>
            <a:r>
              <a:rPr lang="de-CH" sz="1400" dirty="0">
                <a:latin typeface="FiraSans-Light" panose="020B0403050000020004"/>
              </a:rPr>
              <a:t>Kinderrechte</a:t>
            </a:r>
          </a:p>
          <a:p>
            <a:r>
              <a:rPr lang="de-CH" sz="1400" dirty="0">
                <a:latin typeface="FiraSans-Light" panose="020B0403050000020004"/>
              </a:rPr>
              <a:t>Frauenrechte</a:t>
            </a:r>
          </a:p>
          <a:p>
            <a:endParaRPr lang="de-CH" sz="1200" dirty="0">
              <a:latin typeface="FiraSans-Light" panose="020B0403050000020004"/>
            </a:endParaRPr>
          </a:p>
          <a:p>
            <a:r>
              <a:rPr lang="de-CH" sz="1400" dirty="0">
                <a:latin typeface="FiraSans-Light" panose="020B0403050000020004"/>
              </a:rPr>
              <a:t>ausgebeutet werden sie</a:t>
            </a:r>
          </a:p>
          <a:p>
            <a:endParaRPr lang="de-CH" sz="1200" dirty="0">
              <a:latin typeface="FiraSans-Light" panose="020B0403050000020004"/>
            </a:endParaRPr>
          </a:p>
          <a:p>
            <a:r>
              <a:rPr lang="de-CH" sz="1400" dirty="0">
                <a:latin typeface="FiraSans-Light" panose="020B0403050000020004"/>
              </a:rPr>
              <a:t>Denn ein Menschenleben gilt nicht viel</a:t>
            </a:r>
          </a:p>
          <a:p>
            <a:r>
              <a:rPr lang="de-CH" sz="1400" dirty="0">
                <a:latin typeface="FiraSans-Light" panose="020B0403050000020004"/>
              </a:rPr>
              <a:t>denen</a:t>
            </a:r>
          </a:p>
          <a:p>
            <a:r>
              <a:rPr lang="de-CH" sz="1400" dirty="0">
                <a:latin typeface="FiraSans-Light" panose="020B0403050000020004"/>
              </a:rPr>
              <a:t>die Profit über alles stellen</a:t>
            </a:r>
            <a:endParaRPr lang="de-CH" sz="1400" dirty="0"/>
          </a:p>
        </p:txBody>
      </p:sp>
      <p:pic>
        <p:nvPicPr>
          <p:cNvPr id="5" name="Grafik 4" descr="Ein Bild, das Planet, Karte, Erde, Globus enthält.&#10;&#10;Automatisch generierte Beschreibung">
            <a:extLst>
              <a:ext uri="{FF2B5EF4-FFF2-40B4-BE49-F238E27FC236}">
                <a16:creationId xmlns:a16="http://schemas.microsoft.com/office/drawing/2014/main" id="{D733590A-F09C-2900-D93E-3DFD1E7D5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304" y="928146"/>
            <a:ext cx="2784182" cy="39240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7A1C042-6391-0FDF-F4BD-3803385A6FCB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A73804E-EF73-4228-3D25-5DD32AACDD49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Ernährungsgerechtigkeit – jetzt! sehen-und-handeln.ch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B56F34-D1E5-225A-5907-F1B7CBACADB0}"/>
              </a:ext>
            </a:extLst>
          </p:cNvPr>
          <p:cNvSpPr txBox="1"/>
          <p:nvPr/>
        </p:nvSpPr>
        <p:spPr>
          <a:xfrm>
            <a:off x="3295861" y="947196"/>
            <a:ext cx="2900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5A8E22"/>
                </a:solidFill>
              </a:rPr>
              <a:t>Haben denn die Übeltäter keine Einsicht? Sie fressen mein Volk, als ässen sie Brot. Gott rufen sie nicht an. </a:t>
            </a:r>
            <a:r>
              <a:rPr lang="de-CH" sz="800" dirty="0">
                <a:solidFill>
                  <a:srgbClr val="5A8E22"/>
                </a:solidFill>
              </a:rPr>
              <a:t>Ps 53,5</a:t>
            </a:r>
            <a:endParaRPr lang="de-CH" sz="1200" dirty="0">
              <a:solidFill>
                <a:srgbClr val="5A8E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53337E2-7A4F-4F62-DF54-74308067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Menschenrecht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004E3F-98E5-0F3A-89FA-78BE099A4FD4}"/>
              </a:ext>
            </a:extLst>
          </p:cNvPr>
          <p:cNvSpPr txBox="1"/>
          <p:nvPr/>
        </p:nvSpPr>
        <p:spPr>
          <a:xfrm>
            <a:off x="3198855" y="961948"/>
            <a:ext cx="4416351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500" dirty="0">
                <a:latin typeface="FiraSans-Light" panose="020B0403050000020004"/>
              </a:rPr>
              <a:t>So viele ohne Zugang zu sauberem Wasser</a:t>
            </a:r>
          </a:p>
          <a:p>
            <a:endParaRPr lang="de-CH" sz="1200" dirty="0">
              <a:latin typeface="FiraSans-Light" panose="020B0403050000020004"/>
            </a:endParaRPr>
          </a:p>
          <a:p>
            <a:r>
              <a:rPr lang="de-CH" sz="1500" dirty="0">
                <a:latin typeface="FiraSans-Light" panose="020B0403050000020004"/>
              </a:rPr>
              <a:t>Wasser</a:t>
            </a:r>
          </a:p>
          <a:p>
            <a:r>
              <a:rPr lang="de-CH" sz="1500" dirty="0">
                <a:latin typeface="FiraSans-Light" panose="020B0403050000020004"/>
              </a:rPr>
              <a:t>in Überfülle auf unserer Erde vorhanden</a:t>
            </a:r>
          </a:p>
          <a:p>
            <a:r>
              <a:rPr lang="de-CH" sz="1500" dirty="0">
                <a:latin typeface="FiraSans-Light" panose="020B0403050000020004"/>
              </a:rPr>
              <a:t>Spekulationsobjekt der Konzerne</a:t>
            </a:r>
          </a:p>
          <a:p>
            <a:r>
              <a:rPr lang="de-CH" sz="1500" dirty="0">
                <a:latin typeface="FiraSans-Light" panose="020B0403050000020004"/>
              </a:rPr>
              <a:t>sie graben den Menschen das Wasser ab</a:t>
            </a:r>
          </a:p>
          <a:p>
            <a:endParaRPr lang="de-CH" sz="1200" dirty="0">
              <a:latin typeface="FiraSans-Light" panose="020B0403050000020004"/>
            </a:endParaRPr>
          </a:p>
          <a:p>
            <a:r>
              <a:rPr lang="de-CH" sz="1500" dirty="0">
                <a:latin typeface="FiraSans-Light" panose="020B0403050000020004"/>
              </a:rPr>
              <a:t>So viele ohne das tägliche Brot</a:t>
            </a:r>
          </a:p>
          <a:p>
            <a:endParaRPr lang="de-CH" sz="1200" dirty="0">
              <a:latin typeface="FiraSans-Light" panose="020B0403050000020004"/>
            </a:endParaRPr>
          </a:p>
          <a:p>
            <a:r>
              <a:rPr lang="de-CH" sz="1500" dirty="0">
                <a:latin typeface="FiraSans-Light" panose="020B0403050000020004"/>
              </a:rPr>
              <a:t>Saatgut </a:t>
            </a:r>
          </a:p>
          <a:p>
            <a:r>
              <a:rPr lang="de-CH" sz="1500" dirty="0">
                <a:latin typeface="FiraSans-Light" panose="020B0403050000020004"/>
              </a:rPr>
              <a:t>in Überfülle auf unserer Erde vorhanden</a:t>
            </a:r>
          </a:p>
          <a:p>
            <a:r>
              <a:rPr lang="de-CH" sz="1500" dirty="0">
                <a:latin typeface="FiraSans-Light" panose="020B0403050000020004"/>
              </a:rPr>
              <a:t>patentiert durch grosse Firmen </a:t>
            </a:r>
          </a:p>
          <a:p>
            <a:r>
              <a:rPr lang="de-CH" sz="1500" dirty="0">
                <a:latin typeface="FiraSans-Light" panose="020B0403050000020004"/>
              </a:rPr>
              <a:t>sie treiben die Bauern und Bäuerinnen in den Ruin</a:t>
            </a:r>
          </a:p>
          <a:p>
            <a:endParaRPr lang="de-CH" sz="1200" dirty="0">
              <a:latin typeface="FiraSans-Light" panose="020B0403050000020004"/>
            </a:endParaRPr>
          </a:p>
          <a:p>
            <a:r>
              <a:rPr lang="de-CH" sz="1500" dirty="0">
                <a:latin typeface="FiraSans-Light" panose="020B0403050000020004"/>
              </a:rPr>
              <a:t>Tägliches Brot</a:t>
            </a:r>
          </a:p>
          <a:p>
            <a:r>
              <a:rPr lang="de-CH" sz="1500" dirty="0">
                <a:latin typeface="FiraSans-Light" panose="020B0403050000020004"/>
              </a:rPr>
              <a:t>lebendiges Wasser</a:t>
            </a:r>
          </a:p>
          <a:p>
            <a:r>
              <a:rPr lang="de-CH" sz="1500" dirty="0">
                <a:latin typeface="FiraSans-Light" panose="020B0403050000020004"/>
              </a:rPr>
              <a:t>ein Menschenrecht. </a:t>
            </a:r>
            <a:endParaRPr lang="de-CH" sz="1500" dirty="0"/>
          </a:p>
        </p:txBody>
      </p:sp>
      <p:pic>
        <p:nvPicPr>
          <p:cNvPr id="5" name="Grafik 4" descr="Ein Bild, das Küchenutensil, Planet, Raum, Gabel enthält.&#10;&#10;Automatisch generierte Beschreibung">
            <a:extLst>
              <a:ext uri="{FF2B5EF4-FFF2-40B4-BE49-F238E27FC236}">
                <a16:creationId xmlns:a16="http://schemas.microsoft.com/office/drawing/2014/main" id="{928B1576-1B66-D38F-E892-E4AD696EC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40" y="927946"/>
            <a:ext cx="2776369" cy="391303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7231C71-446B-53A2-A4ED-955D3F8FB971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60CD9B0-D506-ABA6-8732-F7CDA46A918C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Ernährungsgerechtigkeit – jetzt! sehen-und-handeln.ch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A5F38D-1870-8E75-813F-CC050D7DAB43}"/>
              </a:ext>
            </a:extLst>
          </p:cNvPr>
          <p:cNvSpPr txBox="1"/>
          <p:nvPr/>
        </p:nvSpPr>
        <p:spPr>
          <a:xfrm>
            <a:off x="7037987" y="961948"/>
            <a:ext cx="1925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5A8E22"/>
                </a:solidFill>
              </a:rPr>
              <a:t>Den Durstigen tränkst du nicht mit Wasser, dem Hungernden versagst du das Brot. </a:t>
            </a:r>
            <a:r>
              <a:rPr lang="de-CH" sz="900" dirty="0">
                <a:solidFill>
                  <a:srgbClr val="5A8E22"/>
                </a:solidFill>
              </a:rPr>
              <a:t>Hi 22,7</a:t>
            </a:r>
            <a:endParaRPr lang="de-CH" sz="1200" dirty="0">
              <a:solidFill>
                <a:srgbClr val="5A8E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0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53337E2-7A4F-4F62-DF54-74308067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Vertrieben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454B5D-3E3E-A345-71F6-4792E4B9039C}"/>
              </a:ext>
            </a:extLst>
          </p:cNvPr>
          <p:cNvSpPr txBox="1"/>
          <p:nvPr/>
        </p:nvSpPr>
        <p:spPr>
          <a:xfrm>
            <a:off x="382166" y="1028841"/>
            <a:ext cx="437144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600" dirty="0">
                <a:latin typeface="FiraSans-Light" panose="020B0403050000020004"/>
              </a:rPr>
              <a:t>Aufgeteilt wird die Erde</a:t>
            </a:r>
          </a:p>
          <a:p>
            <a:pPr algn="l"/>
            <a:r>
              <a:rPr lang="de-CH" sz="1600" dirty="0">
                <a:latin typeface="FiraSans-Light" panose="020B0403050000020004"/>
              </a:rPr>
              <a:t>unter den Mächtigen und Reichen</a:t>
            </a:r>
          </a:p>
          <a:p>
            <a:pPr algn="l"/>
            <a:r>
              <a:rPr lang="de-CH" sz="1600" dirty="0">
                <a:latin typeface="FiraSans-Light" panose="020B0403050000020004"/>
              </a:rPr>
              <a:t>zerschnitten wie eine Scheibe Brot</a:t>
            </a:r>
          </a:p>
          <a:p>
            <a:pPr algn="l"/>
            <a:endParaRPr lang="de-CH" sz="1000" dirty="0">
              <a:latin typeface="FiraSans-Light" panose="020B0403050000020004"/>
            </a:endParaRPr>
          </a:p>
          <a:p>
            <a:pPr algn="l"/>
            <a:r>
              <a:rPr lang="de-CH" sz="1600" dirty="0">
                <a:latin typeface="FiraSans-Light" panose="020B0403050000020004"/>
              </a:rPr>
              <a:t>Vertrieben werden die Notleidenden</a:t>
            </a:r>
          </a:p>
          <a:p>
            <a:pPr algn="l"/>
            <a:r>
              <a:rPr lang="de-CH" sz="1600" dirty="0">
                <a:latin typeface="FiraSans-Light" panose="020B0403050000020004"/>
              </a:rPr>
              <a:t>von ihrem Land</a:t>
            </a:r>
          </a:p>
          <a:p>
            <a:pPr algn="l"/>
            <a:r>
              <a:rPr lang="de-CH" sz="1600" dirty="0">
                <a:latin typeface="FiraSans-Light" panose="020B0403050000020004"/>
              </a:rPr>
              <a:t>eingepfercht in Slums und Ghettos</a:t>
            </a:r>
          </a:p>
          <a:p>
            <a:pPr algn="l"/>
            <a:endParaRPr lang="de-CH" sz="1000" dirty="0">
              <a:latin typeface="FiraSans-Light" panose="020B0403050000020004"/>
            </a:endParaRPr>
          </a:p>
          <a:p>
            <a:pPr algn="l"/>
            <a:r>
              <a:rPr lang="de-CH" sz="1600" dirty="0">
                <a:latin typeface="FiraSans-Light" panose="020B0403050000020004"/>
              </a:rPr>
              <a:t>Landraub</a:t>
            </a:r>
          </a:p>
          <a:p>
            <a:pPr algn="l"/>
            <a:r>
              <a:rPr lang="de-CH" sz="1600" dirty="0">
                <a:latin typeface="FiraSans-Light" panose="020B0403050000020004"/>
              </a:rPr>
              <a:t>Vertreibung</a:t>
            </a:r>
          </a:p>
          <a:p>
            <a:pPr algn="l"/>
            <a:endParaRPr lang="de-CH" sz="1000" dirty="0">
              <a:latin typeface="FiraSans-Light" panose="020B0403050000020004"/>
            </a:endParaRPr>
          </a:p>
          <a:p>
            <a:pPr algn="l"/>
            <a:r>
              <a:rPr lang="de-CH" sz="1600" dirty="0">
                <a:latin typeface="FiraSans-Light" panose="020B0403050000020004"/>
              </a:rPr>
              <a:t>Die Erde gehört Gott</a:t>
            </a:r>
          </a:p>
          <a:p>
            <a:pPr algn="l"/>
            <a:endParaRPr lang="de-CH" sz="1000" dirty="0">
              <a:latin typeface="FiraSans-Light" panose="020B0403050000020004"/>
            </a:endParaRPr>
          </a:p>
          <a:p>
            <a:pPr algn="l"/>
            <a:r>
              <a:rPr lang="de-CH" sz="1600" dirty="0">
                <a:latin typeface="FiraSans-Light" panose="020B0403050000020004"/>
              </a:rPr>
              <a:t>Wohnrecht haben alle auf ihr </a:t>
            </a:r>
          </a:p>
          <a:p>
            <a:pPr algn="l"/>
            <a:r>
              <a:rPr lang="de-CH" sz="1600" dirty="0">
                <a:latin typeface="FiraSans-Light" panose="020B0403050000020004"/>
              </a:rPr>
              <a:t>gratis</a:t>
            </a:r>
          </a:p>
          <a:p>
            <a:pPr algn="l"/>
            <a:r>
              <a:rPr lang="de-CH" sz="1600" dirty="0">
                <a:latin typeface="FiraSans-Light" panose="020B0403050000020004"/>
              </a:rPr>
              <a:t>geschenkt.</a:t>
            </a:r>
          </a:p>
        </p:txBody>
      </p:sp>
      <p:pic>
        <p:nvPicPr>
          <p:cNvPr id="5" name="Grafik 4" descr="Ein Bild, das Riff, Wasser, Karte, Erde enthält.&#10;&#10;Automatisch generierte Beschreibung">
            <a:extLst>
              <a:ext uri="{FF2B5EF4-FFF2-40B4-BE49-F238E27FC236}">
                <a16:creationId xmlns:a16="http://schemas.microsoft.com/office/drawing/2014/main" id="{376844C9-6C6A-41F7-9375-AACC081AA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269" y="913959"/>
            <a:ext cx="2793076" cy="39365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568D79A-BBEA-F1DE-F0A3-8EDEDB9E7F22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93F3C5-2D4E-1540-EE4F-DB52812F5BFF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Ernährungsgerechtigkeit – jetzt! sehen-und-handeln.ch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D924A62-C4E1-D284-37D0-EF4E870C289B}"/>
              </a:ext>
            </a:extLst>
          </p:cNvPr>
          <p:cNvSpPr txBox="1"/>
          <p:nvPr/>
        </p:nvSpPr>
        <p:spPr>
          <a:xfrm>
            <a:off x="3647551" y="1028841"/>
            <a:ext cx="252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5A8E22"/>
                </a:solidFill>
              </a:rPr>
              <a:t>Ein Geschlecht, dessen Zähne Schwerter und dessen Gebiss Messer sind, um die Notleidenden aus dem Land wegzufressen und die Armen weg aus der Menschheit. </a:t>
            </a:r>
            <a:r>
              <a:rPr lang="de-CH" sz="800" dirty="0" err="1">
                <a:solidFill>
                  <a:srgbClr val="5A8E22"/>
                </a:solidFill>
              </a:rPr>
              <a:t>Spr</a:t>
            </a:r>
            <a:r>
              <a:rPr lang="de-CH" sz="800" dirty="0">
                <a:solidFill>
                  <a:srgbClr val="5A8E22"/>
                </a:solidFill>
              </a:rPr>
              <a:t> 30,14</a:t>
            </a:r>
            <a:endParaRPr lang="de-CH" sz="1200" dirty="0">
              <a:solidFill>
                <a:srgbClr val="5A8E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53337E2-7A4F-4F62-DF54-74308067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Überfülle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86B95D1-D508-705C-4175-E3B3A9432BE3}"/>
              </a:ext>
            </a:extLst>
          </p:cNvPr>
          <p:cNvSpPr txBox="1"/>
          <p:nvPr/>
        </p:nvSpPr>
        <p:spPr>
          <a:xfrm>
            <a:off x="3337708" y="1084155"/>
            <a:ext cx="368161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600" dirty="0">
                <a:latin typeface="FiraSans-Light"/>
              </a:rPr>
              <a:t>So wenig nur</a:t>
            </a:r>
          </a:p>
          <a:p>
            <a:pPr algn="l"/>
            <a:r>
              <a:rPr lang="de-CH" sz="1600" dirty="0">
                <a:latin typeface="FiraSans-Light"/>
              </a:rPr>
              <a:t>in unserer Hand</a:t>
            </a:r>
          </a:p>
          <a:p>
            <a:pPr algn="l"/>
            <a:r>
              <a:rPr lang="de-CH" sz="1600" dirty="0">
                <a:latin typeface="FiraSans-Light"/>
              </a:rPr>
              <a:t>für so viele</a:t>
            </a:r>
          </a:p>
          <a:p>
            <a:pPr algn="l"/>
            <a:endParaRPr lang="de-CH" sz="1600" dirty="0">
              <a:latin typeface="FiraSans-Light"/>
            </a:endParaRPr>
          </a:p>
          <a:p>
            <a:pPr algn="l"/>
            <a:r>
              <a:rPr lang="de-CH" sz="1600" dirty="0">
                <a:latin typeface="FiraSans-Light"/>
              </a:rPr>
              <a:t>Doch mit Gottes Segen</a:t>
            </a:r>
          </a:p>
          <a:p>
            <a:pPr algn="l"/>
            <a:r>
              <a:rPr lang="de-CH" sz="1600" dirty="0">
                <a:latin typeface="FiraSans-Light"/>
              </a:rPr>
              <a:t>und wenn wir teilen</a:t>
            </a:r>
          </a:p>
          <a:p>
            <a:pPr algn="l"/>
            <a:r>
              <a:rPr lang="de-CH" sz="1600" dirty="0">
                <a:latin typeface="FiraSans-Light"/>
              </a:rPr>
              <a:t>reicht es für alle</a:t>
            </a:r>
          </a:p>
          <a:p>
            <a:pPr algn="l"/>
            <a:r>
              <a:rPr lang="de-CH" sz="1600" dirty="0">
                <a:latin typeface="FiraSans-Light"/>
              </a:rPr>
              <a:t>und noch viel mehr</a:t>
            </a:r>
          </a:p>
          <a:p>
            <a:pPr algn="l"/>
            <a:endParaRPr lang="de-CH" sz="1600" dirty="0">
              <a:latin typeface="FiraSans-Light"/>
            </a:endParaRPr>
          </a:p>
          <a:p>
            <a:pPr algn="l"/>
            <a:r>
              <a:rPr lang="de-CH" sz="1600" dirty="0">
                <a:latin typeface="FiraSans-Light"/>
              </a:rPr>
              <a:t>Überfülle</a:t>
            </a:r>
          </a:p>
          <a:p>
            <a:pPr algn="l"/>
            <a:endParaRPr lang="de-CH" sz="1600" dirty="0">
              <a:latin typeface="FiraSans-Light"/>
            </a:endParaRPr>
          </a:p>
          <a:p>
            <a:pPr algn="l"/>
            <a:r>
              <a:rPr lang="de-CH" sz="1600" dirty="0">
                <a:latin typeface="FiraSans-Light"/>
              </a:rPr>
              <a:t>Und zwölf Körbe</a:t>
            </a:r>
          </a:p>
          <a:p>
            <a:pPr algn="l"/>
            <a:r>
              <a:rPr lang="de-CH" sz="1600" dirty="0">
                <a:latin typeface="FiraSans-Light"/>
              </a:rPr>
              <a:t>bleiben übrig.</a:t>
            </a:r>
            <a:endParaRPr lang="de-CH" sz="1600" dirty="0"/>
          </a:p>
        </p:txBody>
      </p:sp>
      <p:pic>
        <p:nvPicPr>
          <p:cNvPr id="5" name="Grafik 4" descr="Ein Bild, das Raum, Planet, Weltraum, Erde enthält.&#10;&#10;Automatisch generierte Beschreibung">
            <a:extLst>
              <a:ext uri="{FF2B5EF4-FFF2-40B4-BE49-F238E27FC236}">
                <a16:creationId xmlns:a16="http://schemas.microsoft.com/office/drawing/2014/main" id="{E981F683-306C-959C-773F-6234978B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86" y="921364"/>
            <a:ext cx="2788798" cy="39305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82A6D5-CAE1-E315-95AB-A585570A0874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852AD6-7A5D-9D24-B40C-6D58CC310EAA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Ernährungsgerechtigkeit – jetzt! sehen-und-handeln.ch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645E6EA-B6E7-F59E-3907-C7050EC7CF25}"/>
              </a:ext>
            </a:extLst>
          </p:cNvPr>
          <p:cNvSpPr txBox="1"/>
          <p:nvPr/>
        </p:nvSpPr>
        <p:spPr>
          <a:xfrm>
            <a:off x="6168071" y="1084155"/>
            <a:ext cx="2865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5A8E22"/>
                </a:solidFill>
              </a:rPr>
              <a:t>Hier ist ein kleiner Junge, der hat fünf Gerstenbrote und zwei Fische; doch was ist das für so viele? </a:t>
            </a:r>
            <a:r>
              <a:rPr lang="de-CH" sz="900" dirty="0" err="1">
                <a:solidFill>
                  <a:srgbClr val="5A8E22"/>
                </a:solidFill>
              </a:rPr>
              <a:t>Joh</a:t>
            </a:r>
            <a:r>
              <a:rPr lang="de-CH" sz="900" dirty="0">
                <a:solidFill>
                  <a:srgbClr val="5A8E22"/>
                </a:solidFill>
              </a:rPr>
              <a:t> 6,9</a:t>
            </a:r>
            <a:endParaRPr lang="de-CH" sz="1200" dirty="0">
              <a:solidFill>
                <a:srgbClr val="5A8E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FA_Foli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F0032"/>
      </a:accent1>
      <a:accent2>
        <a:srgbClr val="737679"/>
      </a:accent2>
      <a:accent3>
        <a:srgbClr val="E95A29"/>
      </a:accent3>
      <a:accent4>
        <a:srgbClr val="000000"/>
      </a:accent4>
      <a:accent5>
        <a:srgbClr val="001CAF"/>
      </a:accent5>
      <a:accent6>
        <a:srgbClr val="357DB6"/>
      </a:accent6>
      <a:hlink>
        <a:srgbClr val="000000"/>
      </a:hlink>
      <a:folHlink>
        <a:srgbClr val="DF003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640</Words>
  <Application>Microsoft Office PowerPoint</Application>
  <PresentationFormat>Bildschirmpräsentation (16:9)</PresentationFormat>
  <Paragraphs>139</Paragraphs>
  <Slides>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4" baseType="lpstr">
      <vt:lpstr>Arial</vt:lpstr>
      <vt:lpstr>Fira Sans</vt:lpstr>
      <vt:lpstr>Fira Sans Light</vt:lpstr>
      <vt:lpstr>FiraSans-Light</vt:lpstr>
      <vt:lpstr>Times New Roman</vt:lpstr>
      <vt:lpstr>Wingdings</vt:lpstr>
      <vt:lpstr>Office</vt:lpstr>
      <vt:lpstr>Hungertuch 2025: Damit alle eine Zukunft haben</vt:lpstr>
      <vt:lpstr>Gut werden</vt:lpstr>
      <vt:lpstr>Sorge tragen</vt:lpstr>
      <vt:lpstr>Ausgebeutet</vt:lpstr>
      <vt:lpstr>Menschenrecht</vt:lpstr>
      <vt:lpstr>Vertrieben</vt:lpstr>
      <vt:lpstr>Überfülle</vt:lpstr>
    </vt:vector>
  </TitlesOfParts>
  <Company>뿿쾐뿿컰뿿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Pixelbox</dc:creator>
  <cp:lastModifiedBy>Ilena Zimmer</cp:lastModifiedBy>
  <cp:revision>478</cp:revision>
  <cp:lastPrinted>2009-06-22T14:39:00Z</cp:lastPrinted>
  <dcterms:created xsi:type="dcterms:W3CDTF">2009-06-22T13:48:03Z</dcterms:created>
  <dcterms:modified xsi:type="dcterms:W3CDTF">2024-11-18T15:02:57Z</dcterms:modified>
</cp:coreProperties>
</file>