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3"/>
  </p:sldMasterIdLst>
  <p:notesMasterIdLst>
    <p:notesMasterId r:id="rId11"/>
  </p:notesMasterIdLst>
  <p:handoutMasterIdLst>
    <p:handoutMasterId r:id="rId12"/>
  </p:handoutMasterIdLst>
  <p:sldIdLst>
    <p:sldId id="428" r:id="rId4"/>
    <p:sldId id="435" r:id="rId5"/>
    <p:sldId id="434" r:id="rId6"/>
    <p:sldId id="436" r:id="rId7"/>
    <p:sldId id="437" r:id="rId8"/>
    <p:sldId id="438" r:id="rId9"/>
    <p:sldId id="439" r:id="rId10"/>
  </p:sldIdLst>
  <p:sldSz cx="9144000" cy="5143500" type="screen16x9"/>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81" userDrawn="1">
          <p15:clr>
            <a:srgbClr val="A4A3A4"/>
          </p15:clr>
        </p15:guide>
        <p15:guide id="3" pos="476" userDrawn="1">
          <p15:clr>
            <a:srgbClr val="A4A3A4"/>
          </p15:clr>
        </p15:guide>
        <p15:guide id="4" orient="horz" pos="1552" userDrawn="1">
          <p15:clr>
            <a:srgbClr val="A4A3A4"/>
          </p15:clr>
        </p15:guide>
        <p15:guide id="5" orient="horz" pos="2799" userDrawn="1">
          <p15:clr>
            <a:srgbClr val="A4A3A4"/>
          </p15:clr>
        </p15:guide>
        <p15:guide id="6" pos="2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2"/>
    <a:srgbClr val="5A8E22"/>
    <a:srgbClr val="0E803F"/>
    <a:srgbClr val="D7D7D7"/>
    <a:srgbClr val="F1F1F1"/>
    <a:srgbClr val="737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64234" autoAdjust="0"/>
  </p:normalViewPr>
  <p:slideViewPr>
    <p:cSldViewPr snapToGrid="0">
      <p:cViewPr varScale="1">
        <p:scale>
          <a:sx n="84" d="100"/>
          <a:sy n="84" d="100"/>
        </p:scale>
        <p:origin x="1901" y="62"/>
      </p:cViewPr>
      <p:guideLst>
        <p:guide pos="181"/>
        <p:guide pos="476"/>
        <p:guide orient="horz" pos="1552"/>
        <p:guide orient="horz" pos="2799"/>
        <p:guide pos="2608"/>
      </p:guideLst>
    </p:cSldViewPr>
  </p:slideViewPr>
  <p:outlineViewPr>
    <p:cViewPr>
      <p:scale>
        <a:sx n="33" d="100"/>
        <a:sy n="33" d="100"/>
      </p:scale>
      <p:origin x="0" y="-1107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38" d="100"/>
          <a:sy n="138" d="100"/>
        </p:scale>
        <p:origin x="642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F4FDBEB-5636-A04F-B27B-2E016EA5746B}"/>
              </a:ext>
            </a:extLst>
          </p:cNvPr>
          <p:cNvSpPr txBox="1">
            <a:spLocks noChangeArrowheads="1"/>
          </p:cNvSpPr>
          <p:nvPr/>
        </p:nvSpPr>
        <p:spPr bwMode="auto">
          <a:xfrm>
            <a:off x="457200" y="9572624"/>
            <a:ext cx="4654062" cy="53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b" anchorCtr="0" compatLnSpc="1">
            <a:prstTxWarp prst="textNoShape">
              <a:avLst/>
            </a:prstTxWarp>
          </a:bodyPr>
          <a:lstStyle>
            <a:defPPr>
              <a:defRPr lang="de-DE"/>
            </a:defPPr>
            <a:lvl1pPr marL="0" algn="l"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x-none" sz="800" dirty="0">
                <a:latin typeface="Arial" panose="020B0604020202020204" pitchFamily="34" charset="0"/>
              </a:rPr>
              <a:t>© Klimagerechtigkeit – jetzt!  sehen-und-</a:t>
            </a:r>
            <a:r>
              <a:rPr lang="de-DE" altLang="x-none" sz="800" dirty="0" err="1">
                <a:latin typeface="Arial" panose="020B0604020202020204" pitchFamily="34" charset="0"/>
              </a:rPr>
              <a:t>handeln.ch</a:t>
            </a:r>
            <a:endParaRPr lang="de-DE" altLang="x-none" sz="800" dirty="0">
              <a:latin typeface="Arial" panose="020B0604020202020204" pitchFamily="34" charset="0"/>
            </a:endParaRPr>
          </a:p>
        </p:txBody>
      </p:sp>
      <p:sp>
        <p:nvSpPr>
          <p:cNvPr id="7" name="Rectangle 5">
            <a:extLst>
              <a:ext uri="{FF2B5EF4-FFF2-40B4-BE49-F238E27FC236}">
                <a16:creationId xmlns:a16="http://schemas.microsoft.com/office/drawing/2014/main" id="{085779B9-05A1-874F-BD4C-AB6BC4881D20}"/>
              </a:ext>
            </a:extLst>
          </p:cNvPr>
          <p:cNvSpPr txBox="1">
            <a:spLocks noChangeArrowheads="1"/>
          </p:cNvSpPr>
          <p:nvPr/>
        </p:nvSpPr>
        <p:spPr bwMode="auto">
          <a:xfrm>
            <a:off x="3481877" y="9572625"/>
            <a:ext cx="3078162" cy="54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marL="0" algn="r"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0DF693-DA29-497A-976A-BF57439F93AF}" type="slidenum">
              <a:rPr lang="de-CH" altLang="x-none" sz="800" smtClean="0">
                <a:latin typeface="Arial" panose="020B0604020202020204" pitchFamily="34" charset="0"/>
              </a:rPr>
              <a:pPr>
                <a:defRPr/>
              </a:pPr>
              <a:t>‹Nr.›</a:t>
            </a:fld>
            <a:endParaRPr lang="de-CH" altLang="x-none" sz="800" dirty="0">
              <a:latin typeface="Arial" panose="020B0604020202020204" pitchFamily="34" charset="0"/>
            </a:endParaRPr>
          </a:p>
        </p:txBody>
      </p:sp>
      <p:pic>
        <p:nvPicPr>
          <p:cNvPr id="8" name="Grafik 7">
            <a:extLst>
              <a:ext uri="{FF2B5EF4-FFF2-40B4-BE49-F238E27FC236}">
                <a16:creationId xmlns:a16="http://schemas.microsoft.com/office/drawing/2014/main" id="{50B99179-6251-1044-9DBF-255ED38ED40C}"/>
              </a:ext>
            </a:extLst>
          </p:cNvPr>
          <p:cNvPicPr>
            <a:picLocks noChangeAspect="1"/>
          </p:cNvPicPr>
          <p:nvPr/>
        </p:nvPicPr>
        <p:blipFill>
          <a:blip r:embed="rId2"/>
          <a:srcRect/>
          <a:stretch/>
        </p:blipFill>
        <p:spPr>
          <a:xfrm>
            <a:off x="4539909" y="0"/>
            <a:ext cx="2232807" cy="1053885"/>
          </a:xfrm>
          <a:prstGeom prst="rect">
            <a:avLst/>
          </a:prstGeom>
        </p:spPr>
      </p:pic>
      <p:cxnSp>
        <p:nvCxnSpPr>
          <p:cNvPr id="9" name="Gerade Verbindung 8">
            <a:extLst>
              <a:ext uri="{FF2B5EF4-FFF2-40B4-BE49-F238E27FC236}">
                <a16:creationId xmlns:a16="http://schemas.microsoft.com/office/drawing/2014/main" id="{2461DF77-7BB6-E644-BC77-835588D70C7C}"/>
              </a:ext>
            </a:extLst>
          </p:cNvPr>
          <p:cNvCxnSpPr>
            <a:cxnSpLocks/>
          </p:cNvCxnSpPr>
          <p:nvPr/>
        </p:nvCxnSpPr>
        <p:spPr>
          <a:xfrm>
            <a:off x="480646" y="868834"/>
            <a:ext cx="6119446"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cxnSp>
        <p:nvCxnSpPr>
          <p:cNvPr id="10" name="Gerade Verbindung 9">
            <a:extLst>
              <a:ext uri="{FF2B5EF4-FFF2-40B4-BE49-F238E27FC236}">
                <a16:creationId xmlns:a16="http://schemas.microsoft.com/office/drawing/2014/main" id="{A5929210-A7E1-104F-AD80-EEE950DF4DBB}"/>
              </a:ext>
            </a:extLst>
          </p:cNvPr>
          <p:cNvCxnSpPr>
            <a:cxnSpLocks/>
          </p:cNvCxnSpPr>
          <p:nvPr/>
        </p:nvCxnSpPr>
        <p:spPr>
          <a:xfrm>
            <a:off x="480646" y="9869834"/>
            <a:ext cx="6119446"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3FB68F-0D7F-C141-858A-05098C55AFDB}"/>
              </a:ext>
            </a:extLst>
          </p:cNvPr>
          <p:cNvSpPr>
            <a:spLocks noGrp="1" noChangeArrowheads="1"/>
          </p:cNvSpPr>
          <p:nvPr>
            <p:ph type="hdr" sz="quarter"/>
          </p:nvPr>
        </p:nvSpPr>
        <p:spPr bwMode="auto">
          <a:xfrm>
            <a:off x="0" y="0"/>
            <a:ext cx="3078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lvl1pP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13315" name="Rectangle 3">
            <a:extLst>
              <a:ext uri="{FF2B5EF4-FFF2-40B4-BE49-F238E27FC236}">
                <a16:creationId xmlns:a16="http://schemas.microsoft.com/office/drawing/2014/main" id="{40775AF5-D638-7042-8613-F39F9C6F4B83}"/>
              </a:ext>
            </a:extLst>
          </p:cNvPr>
          <p:cNvSpPr>
            <a:spLocks noGrp="1" noChangeArrowheads="1"/>
          </p:cNvSpPr>
          <p:nvPr>
            <p:ph type="dt" idx="1"/>
          </p:nvPr>
        </p:nvSpPr>
        <p:spPr bwMode="auto">
          <a:xfrm>
            <a:off x="4021138" y="0"/>
            <a:ext cx="30781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lvl1pPr algn="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3076" name="Rectangle 4"/>
          <p:cNvSpPr>
            <a:spLocks noGrp="1" noRot="1" noChangeAspect="1" noChangeArrowheads="1" noTextEdit="1"/>
          </p:cNvSpPr>
          <p:nvPr>
            <p:ph type="sldImg" idx="2"/>
          </p:nvPr>
        </p:nvSpPr>
        <p:spPr bwMode="auto">
          <a:xfrm>
            <a:off x="139700" y="768350"/>
            <a:ext cx="6823075"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473F5CB3-4C8B-EB42-8D4C-109365151BAA}"/>
              </a:ext>
            </a:extLst>
          </p:cNvPr>
          <p:cNvSpPr>
            <a:spLocks noGrp="1" noChangeArrowheads="1"/>
          </p:cNvSpPr>
          <p:nvPr>
            <p:ph type="body" sz="quarter" idx="3"/>
          </p:nvPr>
        </p:nvSpPr>
        <p:spPr bwMode="auto">
          <a:xfrm>
            <a:off x="947738" y="4862513"/>
            <a:ext cx="520382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p>
            <a:pPr lvl="0"/>
            <a:r>
              <a:rPr lang="de-CH" altLang="x-none" noProof="0"/>
              <a:t>Klicken Sie, um die Formate des Vorlagentextes zu bearbeiten</a:t>
            </a:r>
          </a:p>
          <a:p>
            <a:pPr lvl="1"/>
            <a:r>
              <a:rPr lang="de-CH" altLang="x-none" noProof="0"/>
              <a:t>Zweite Ebene</a:t>
            </a:r>
          </a:p>
          <a:p>
            <a:pPr lvl="2"/>
            <a:r>
              <a:rPr lang="de-CH" altLang="x-none" noProof="0"/>
              <a:t>Dritte Ebene</a:t>
            </a:r>
          </a:p>
          <a:p>
            <a:pPr lvl="3"/>
            <a:r>
              <a:rPr lang="de-CH" altLang="x-none" noProof="0"/>
              <a:t>Vierte Ebene</a:t>
            </a:r>
          </a:p>
          <a:p>
            <a:pPr lvl="4"/>
            <a:r>
              <a:rPr lang="de-CH" altLang="x-none" noProof="0"/>
              <a:t>Fünfte Ebene</a:t>
            </a:r>
          </a:p>
        </p:txBody>
      </p:sp>
      <p:sp>
        <p:nvSpPr>
          <p:cNvPr id="13318" name="Rectangle 6">
            <a:extLst>
              <a:ext uri="{FF2B5EF4-FFF2-40B4-BE49-F238E27FC236}">
                <a16:creationId xmlns:a16="http://schemas.microsoft.com/office/drawing/2014/main" id="{D23798E7-6ED6-F243-9649-9AF1989EC77F}"/>
              </a:ext>
            </a:extLst>
          </p:cNvPr>
          <p:cNvSpPr>
            <a:spLocks noGrp="1" noChangeArrowheads="1"/>
          </p:cNvSpPr>
          <p:nvPr>
            <p:ph type="ftr" sz="quarter" idx="4"/>
          </p:nvPr>
        </p:nvSpPr>
        <p:spPr bwMode="auto">
          <a:xfrm>
            <a:off x="0" y="9725025"/>
            <a:ext cx="3078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b" anchorCtr="0" compatLnSpc="1">
            <a:prstTxWarp prst="textNoShape">
              <a:avLst/>
            </a:prstTxWarp>
          </a:bodyPr>
          <a:lstStyle>
            <a:lvl1pP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13319" name="Rectangle 7">
            <a:extLst>
              <a:ext uri="{FF2B5EF4-FFF2-40B4-BE49-F238E27FC236}">
                <a16:creationId xmlns:a16="http://schemas.microsoft.com/office/drawing/2014/main" id="{04C21DEB-55D3-F644-845A-B4EA35DEF78A}"/>
              </a:ext>
            </a:extLst>
          </p:cNvPr>
          <p:cNvSpPr>
            <a:spLocks noGrp="1" noChangeArrowheads="1"/>
          </p:cNvSpPr>
          <p:nvPr>
            <p:ph type="sldNum" sz="quarter" idx="5"/>
          </p:nvPr>
        </p:nvSpPr>
        <p:spPr bwMode="auto">
          <a:xfrm>
            <a:off x="4021138" y="9725025"/>
            <a:ext cx="30781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b" anchorCtr="0" compatLnSpc="1">
            <a:prstTxWarp prst="textNoShape">
              <a:avLst/>
            </a:prstTxWarp>
          </a:bodyPr>
          <a:lstStyle>
            <a:lvl1pPr algn="r" defTabSz="941388" eaLnBrk="1" hangingPunct="1">
              <a:buClrTx/>
              <a:buFontTx/>
              <a:buNone/>
              <a:defRPr sz="1300">
                <a:latin typeface="Times New Roman" charset="0"/>
                <a:ea typeface="ＭＳ Ｐゴシック" charset="-128"/>
              </a:defRPr>
            </a:lvl1pPr>
          </a:lstStyle>
          <a:p>
            <a:pPr>
              <a:defRPr/>
            </a:pPr>
            <a:fld id="{31AB54B6-8CA2-4D24-9AA1-87C4ECEA1D57}" type="slidenum">
              <a:rPr lang="de-CH" altLang="x-none"/>
              <a:pPr>
                <a:defRPr/>
              </a:pPr>
              <a:t>‹Nr.›</a:t>
            </a:fld>
            <a:endParaRPr lang="de-CH"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meka-udemba.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Was ist uns heilig? Künstler: Emeka </a:t>
            </a:r>
            <a:r>
              <a:rPr lang="de-DE" dirty="0" err="1"/>
              <a:t>Udemba</a:t>
            </a:r>
            <a:r>
              <a:rPr lang="de-DE" dirty="0"/>
              <a:t> (1968) aus Nigeria. Meditationen von Ruth Näf Bernhard.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r>
              <a:rPr lang="de-CH" b="1" dirty="0">
                <a:latin typeface="FiraSans-Light" panose="020B0403050000020004"/>
              </a:rPr>
              <a:t>Emeka Udemba</a:t>
            </a:r>
          </a:p>
          <a:p>
            <a:pPr marL="285750" indent="-285750">
              <a:buFont typeface="Arial" panose="020B0604020202020204" pitchFamily="34" charset="0"/>
              <a:buChar char="•"/>
            </a:pPr>
            <a:r>
              <a:rPr lang="de-DE" dirty="0">
                <a:latin typeface="FiraSans-Light" panose="020B0403050000020004"/>
              </a:rPr>
              <a:t>1968 in Nigeria geboren</a:t>
            </a:r>
          </a:p>
          <a:p>
            <a:pPr marL="285750" indent="-285750">
              <a:buFont typeface="Arial" panose="020B0604020202020204" pitchFamily="34" charset="0"/>
              <a:buChar char="•"/>
            </a:pPr>
            <a:r>
              <a:rPr lang="de-DE" dirty="0">
                <a:latin typeface="FiraSans-Light" panose="020B0403050000020004"/>
              </a:rPr>
              <a:t>studierte Kunst an der Universität von Lagos in Nigeria und bekam Stipendien in Deutschland, Frankreich und Südafrika</a:t>
            </a:r>
          </a:p>
          <a:p>
            <a:pPr marL="285750" indent="-285750">
              <a:buFont typeface="Arial" panose="020B0604020202020204" pitchFamily="34" charset="0"/>
              <a:buChar char="•"/>
            </a:pPr>
            <a:r>
              <a:rPr lang="de-DE" dirty="0">
                <a:latin typeface="FiraSans-Light" panose="020B0403050000020004"/>
              </a:rPr>
              <a:t>heute lebt und arbeitet er in Freiburg</a:t>
            </a:r>
            <a:endParaRPr lang="de-CH" dirty="0">
              <a:latin typeface="FiraSans-Light" panose="020B0403050000020004"/>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Mit seiner Kunst will er einen tieferen Einblick in die Art und Weise gewinnen, wie wir miteinander kommunizieren, wie wir Identität und Kultur formulieren oder verbergen und wie diese Elemente unser kollektives Bewusstsein beeinflussen. </a:t>
            </a:r>
            <a:r>
              <a:rPr lang="de-DE" u="sng" dirty="0">
                <a:hlinkClick r:id="rId3"/>
              </a:rPr>
              <a:t>www.emeka-udemba.com</a:t>
            </a:r>
            <a:endParaRPr lang="de-DE" u="sng"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u="sng" dirty="0"/>
          </a:p>
          <a:p>
            <a:r>
              <a:rPr lang="de-CH" b="1" dirty="0">
                <a:latin typeface="FiraSans-Light" panose="020B0403050000020004"/>
              </a:rPr>
              <a:t>Ruth Näf Bernhard</a:t>
            </a:r>
          </a:p>
          <a:p>
            <a:pPr algn="l"/>
            <a:r>
              <a:rPr lang="de-DE" sz="1800" b="0" i="0" u="none" strike="noStrike" baseline="0" dirty="0">
                <a:latin typeface="FiraSans-Light"/>
              </a:rPr>
              <a:t>Ruth Näf Bernhard lebt in Winterthur. Sie war als Heilpädagogin und Paar- und Familientherapeutin tätig, bevor sie Theologie studierte. Bis zu ihrer Pensionierung arbeitete sie als Pfarrerin. Seither engagiert sie sich in der Freiwilligenarbeit. Von ihr sind mehrere </a:t>
            </a:r>
            <a:r>
              <a:rPr lang="de-CH" sz="1800" b="0" i="0" u="none" strike="noStrike" baseline="0" dirty="0">
                <a:latin typeface="FiraSans-Light"/>
              </a:rPr>
              <a:t>Gedichtbände erschienen.</a:t>
            </a:r>
            <a:endParaRPr lang="de-CH" dirty="0"/>
          </a:p>
          <a:p>
            <a:endParaRPr lang="de-CH" dirty="0"/>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1</a:t>
            </a:fld>
            <a:endParaRPr lang="de-CH" altLang="x-none"/>
          </a:p>
        </p:txBody>
      </p:sp>
    </p:spTree>
    <p:extLst>
      <p:ext uri="{BB962C8B-B14F-4D97-AF65-F5344CB8AC3E}">
        <p14:creationId xmlns:p14="http://schemas.microsoft.com/office/powerpoint/2010/main" val="1401736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2</a:t>
            </a:fld>
            <a:endParaRPr lang="de-CH" altLang="x-none"/>
          </a:p>
        </p:txBody>
      </p:sp>
    </p:spTree>
    <p:extLst>
      <p:ext uri="{BB962C8B-B14F-4D97-AF65-F5344CB8AC3E}">
        <p14:creationId xmlns:p14="http://schemas.microsoft.com/office/powerpoint/2010/main" val="3790905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3</a:t>
            </a:fld>
            <a:endParaRPr lang="de-CH" altLang="x-none"/>
          </a:p>
        </p:txBody>
      </p:sp>
    </p:spTree>
    <p:extLst>
      <p:ext uri="{BB962C8B-B14F-4D97-AF65-F5344CB8AC3E}">
        <p14:creationId xmlns:p14="http://schemas.microsoft.com/office/powerpoint/2010/main" val="242794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6</a:t>
            </a:fld>
            <a:endParaRPr lang="de-CH" altLang="x-none"/>
          </a:p>
        </p:txBody>
      </p:sp>
    </p:spTree>
    <p:extLst>
      <p:ext uri="{BB962C8B-B14F-4D97-AF65-F5344CB8AC3E}">
        <p14:creationId xmlns:p14="http://schemas.microsoft.com/office/powerpoint/2010/main" val="549682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7</a:t>
            </a:fld>
            <a:endParaRPr lang="de-CH" altLang="x-none"/>
          </a:p>
        </p:txBody>
      </p:sp>
    </p:spTree>
    <p:extLst>
      <p:ext uri="{BB962C8B-B14F-4D97-AF65-F5344CB8AC3E}">
        <p14:creationId xmlns:p14="http://schemas.microsoft.com/office/powerpoint/2010/main" val="289387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Inhalt breit">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FF09AB2-BC57-064D-89CC-B7D0145D24BF}"/>
              </a:ext>
            </a:extLst>
          </p:cNvPr>
          <p:cNvSpPr>
            <a:spLocks noGrp="1"/>
          </p:cNvSpPr>
          <p:nvPr>
            <p:ph idx="10"/>
          </p:nvPr>
        </p:nvSpPr>
        <p:spPr>
          <a:xfrm>
            <a:off x="313200" y="1489696"/>
            <a:ext cx="8439139"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47725" indent="-179388">
              <a:buClr>
                <a:srgbClr val="E00032"/>
              </a:buClr>
              <a:tabLst/>
              <a:defRPr/>
            </a:lvl4pPr>
            <a:lvl5pPr marL="1023938" indent="-176213">
              <a:buClr>
                <a:srgbClr val="E00032"/>
              </a:buClr>
              <a:tabLst/>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7" name="Titelplatzhalter 16">
            <a:extLst>
              <a:ext uri="{FF2B5EF4-FFF2-40B4-BE49-F238E27FC236}">
                <a16:creationId xmlns:a16="http://schemas.microsoft.com/office/drawing/2014/main" id="{00951393-3311-CC40-AB4E-66EC430B375F}"/>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lvl1pPr>
              <a:defRPr baseline="0">
                <a:latin typeface="Fira Sans Light" panose="020B0403050000020004" pitchFamily="34" charset="0"/>
              </a:defRPr>
            </a:lvl1pPr>
          </a:lstStyle>
          <a:p>
            <a:r>
              <a:rPr lang="de-DE" dirty="0"/>
              <a:t>Mastertitelformat bearbeiten</a:t>
            </a:r>
          </a:p>
        </p:txBody>
      </p:sp>
    </p:spTree>
    <p:extLst>
      <p:ext uri="{BB962C8B-B14F-4D97-AF65-F5344CB8AC3E}">
        <p14:creationId xmlns:p14="http://schemas.microsoft.com/office/powerpoint/2010/main" val="37161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482725"/>
            <a:ext cx="4176000" cy="3200787"/>
          </a:xfrm>
          <a:prstGeom prst="rect">
            <a:avLst/>
          </a:prstGeom>
        </p:spPr>
        <p:txBody>
          <a:bodyPr/>
          <a:lstStyle/>
          <a:p>
            <a:endParaRPr lang="de-DE" dirty="0"/>
          </a:p>
        </p:txBody>
      </p:sp>
      <p:sp>
        <p:nvSpPr>
          <p:cNvPr id="10" name="Bildplatzhalter 7">
            <a:extLst>
              <a:ext uri="{FF2B5EF4-FFF2-40B4-BE49-F238E27FC236}">
                <a16:creationId xmlns:a16="http://schemas.microsoft.com/office/drawing/2014/main" id="{644EB998-86AF-524A-8DA3-4984E402DC49}"/>
              </a:ext>
            </a:extLst>
          </p:cNvPr>
          <p:cNvSpPr>
            <a:spLocks noGrp="1"/>
          </p:cNvSpPr>
          <p:nvPr>
            <p:ph type="pic" sz="quarter" idx="11"/>
          </p:nvPr>
        </p:nvSpPr>
        <p:spPr>
          <a:xfrm>
            <a:off x="4657162" y="1492250"/>
            <a:ext cx="4176000" cy="3167062"/>
          </a:xfrm>
          <a:prstGeom prst="rect">
            <a:avLst/>
          </a:prstGeom>
        </p:spPr>
        <p:txBody>
          <a:bodyPr/>
          <a:lstStyle/>
          <a:p>
            <a:endParaRPr lang="de-DE" dirty="0"/>
          </a:p>
        </p:txBody>
      </p:sp>
      <p:sp>
        <p:nvSpPr>
          <p:cNvPr id="5" name="Titelplatzhalter 16">
            <a:extLst>
              <a:ext uri="{FF2B5EF4-FFF2-40B4-BE49-F238E27FC236}">
                <a16:creationId xmlns:a16="http://schemas.microsoft.com/office/drawing/2014/main" id="{75BF5DB1-A7F3-0B48-BCBC-D12CE9F4EC5A}"/>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dirty="0"/>
              <a:t>Mastertitelformat bearbeiten</a:t>
            </a:r>
          </a:p>
        </p:txBody>
      </p:sp>
    </p:spTree>
    <p:extLst>
      <p:ext uri="{BB962C8B-B14F-4D97-AF65-F5344CB8AC3E}">
        <p14:creationId xmlns:p14="http://schemas.microsoft.com/office/powerpoint/2010/main" val="464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breit – Bild schmal ">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093674" y="1495778"/>
            <a:ext cx="2722260" cy="3163536"/>
          </a:xfrm>
          <a:prstGeom prst="rect">
            <a:avLst/>
          </a:prstGeom>
        </p:spPr>
        <p:txBody>
          <a:bodyPr/>
          <a:lstStyle/>
          <a:p>
            <a:endParaRPr lang="de-DE" dirty="0"/>
          </a:p>
        </p:txBody>
      </p:sp>
      <p:sp>
        <p:nvSpPr>
          <p:cNvPr id="7" name="Inhaltsplatzhalter 2">
            <a:extLst>
              <a:ext uri="{FF2B5EF4-FFF2-40B4-BE49-F238E27FC236}">
                <a16:creationId xmlns:a16="http://schemas.microsoft.com/office/drawing/2014/main" id="{AC3E996A-74D9-CA48-A3A9-D10E14C4ABE8}"/>
              </a:ext>
            </a:extLst>
          </p:cNvPr>
          <p:cNvSpPr>
            <a:spLocks noGrp="1"/>
          </p:cNvSpPr>
          <p:nvPr>
            <p:ph idx="1"/>
          </p:nvPr>
        </p:nvSpPr>
        <p:spPr>
          <a:xfrm>
            <a:off x="318228" y="1493999"/>
            <a:ext cx="5642821"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8" name="Titelplatzhalter 16">
            <a:extLst>
              <a:ext uri="{FF2B5EF4-FFF2-40B4-BE49-F238E27FC236}">
                <a16:creationId xmlns:a16="http://schemas.microsoft.com/office/drawing/2014/main" id="{4124B850-F742-F248-80FD-CB569C35A6B4}"/>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dirty="0"/>
              <a:t>Mastertitelformat bearbeiten</a:t>
            </a:r>
          </a:p>
        </p:txBody>
      </p:sp>
    </p:spTree>
    <p:extLst>
      <p:ext uri="{BB962C8B-B14F-4D97-AF65-F5344CB8AC3E}">
        <p14:creationId xmlns:p14="http://schemas.microsoft.com/office/powerpoint/2010/main" val="35655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54">
          <p15:clr>
            <a:srgbClr val="FBAE40"/>
          </p15:clr>
        </p15:guide>
        <p15:guide id="2" pos="3855">
          <p15:clr>
            <a:srgbClr val="FBAE40"/>
          </p15:clr>
        </p15:guide>
        <p15:guide id="3" pos="3991">
          <p15:clr>
            <a:srgbClr val="FBAE40"/>
          </p15:clr>
        </p15:guide>
        <p15:guide id="4" pos="229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0E2C2D-C063-3545-BAB0-E6802CEF7522}"/>
              </a:ext>
            </a:extLst>
          </p:cNvPr>
          <p:cNvPicPr>
            <a:picLocks noChangeAspect="1"/>
          </p:cNvPicPr>
          <p:nvPr userDrawn="1"/>
        </p:nvPicPr>
        <p:blipFill>
          <a:blip r:embed="rId5"/>
          <a:stretch>
            <a:fillRect/>
          </a:stretch>
        </p:blipFill>
        <p:spPr>
          <a:xfrm>
            <a:off x="6691299" y="0"/>
            <a:ext cx="2310904" cy="1090747"/>
          </a:xfrm>
          <a:prstGeom prst="rect">
            <a:avLst/>
          </a:prstGeom>
        </p:spPr>
      </p:pic>
      <p:sp>
        <p:nvSpPr>
          <p:cNvPr id="8" name="Rectangle 27">
            <a:extLst>
              <a:ext uri="{FF2B5EF4-FFF2-40B4-BE49-F238E27FC236}">
                <a16:creationId xmlns:a16="http://schemas.microsoft.com/office/drawing/2014/main" id="{A39FE7A3-C162-9E43-BFCE-988DC0FCA881}"/>
              </a:ext>
            </a:extLst>
          </p:cNvPr>
          <p:cNvSpPr>
            <a:spLocks noChangeArrowheads="1"/>
          </p:cNvSpPr>
          <p:nvPr userDrawn="1"/>
        </p:nvSpPr>
        <p:spPr bwMode="auto">
          <a:xfrm>
            <a:off x="7417839" y="4916141"/>
            <a:ext cx="117475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r>
              <a:rPr lang="de-DE" altLang="x-none" sz="600" baseline="0" dirty="0">
                <a:latin typeface="Fira Sans Light" panose="020B0403050000020004" pitchFamily="34" charset="0"/>
                <a:ea typeface="Fira Sans Light" panose="020B0403050000020004" pitchFamily="34" charset="0"/>
              </a:rPr>
              <a:t>V1</a:t>
            </a:r>
            <a:r>
              <a:rPr lang="de-DE" altLang="x-none" sz="600" baseline="0" dirty="0">
                <a:latin typeface="Fira Sans Light" panose="020B0403050000020004" pitchFamily="34" charset="0"/>
              </a:rPr>
              <a:t>   </a:t>
            </a:r>
            <a:r>
              <a:rPr lang="de-CH" altLang="x-none" sz="600" baseline="0" dirty="0">
                <a:latin typeface="Fira Sans Light" panose="020B0403050000020004" pitchFamily="34" charset="0"/>
              </a:rPr>
              <a:t>  l     Seite</a:t>
            </a:r>
          </a:p>
        </p:txBody>
      </p:sp>
      <p:sp>
        <p:nvSpPr>
          <p:cNvPr id="10" name="Rectangle 29">
            <a:extLst>
              <a:ext uri="{FF2B5EF4-FFF2-40B4-BE49-F238E27FC236}">
                <a16:creationId xmlns:a16="http://schemas.microsoft.com/office/drawing/2014/main" id="{C4A2EFC7-635B-CC4F-8898-C00018C924D8}"/>
              </a:ext>
            </a:extLst>
          </p:cNvPr>
          <p:cNvSpPr>
            <a:spLocks noChangeArrowheads="1"/>
          </p:cNvSpPr>
          <p:nvPr userDrawn="1"/>
        </p:nvSpPr>
        <p:spPr bwMode="auto">
          <a:xfrm>
            <a:off x="8229600" y="4916141"/>
            <a:ext cx="60960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fld id="{C828D066-C483-4413-AD0B-52F676F76AB8}" type="slidenum">
              <a:rPr lang="de-CH" altLang="x-none" sz="600" baseline="0" smtClean="0">
                <a:latin typeface="Fira Sans Light" panose="020B0403050000020004" pitchFamily="34" charset="0"/>
                <a:ea typeface="Fira Sans Light" panose="020B0403050000020004" pitchFamily="34" charset="0"/>
              </a:rPr>
              <a:pPr algn="r" eaLnBrk="1" hangingPunct="1">
                <a:buClr>
                  <a:schemeClr val="tx1"/>
                </a:buClr>
                <a:defRPr/>
              </a:pPr>
              <a:t>‹Nr.›</a:t>
            </a:fld>
            <a:endParaRPr lang="de-CH" altLang="x-none" sz="600" baseline="0" dirty="0">
              <a:latin typeface="Fira Sans Light" panose="020B0403050000020004" pitchFamily="34" charset="0"/>
              <a:ea typeface="Fira Sans Light" panose="020B0403050000020004" pitchFamily="34" charset="0"/>
            </a:endParaRPr>
          </a:p>
        </p:txBody>
      </p:sp>
      <p:sp>
        <p:nvSpPr>
          <p:cNvPr id="11" name="Line 33">
            <a:extLst>
              <a:ext uri="{FF2B5EF4-FFF2-40B4-BE49-F238E27FC236}">
                <a16:creationId xmlns:a16="http://schemas.microsoft.com/office/drawing/2014/main" id="{415BF127-FCF7-C14F-A5AD-39A0AF29774E}"/>
              </a:ext>
            </a:extLst>
          </p:cNvPr>
          <p:cNvSpPr>
            <a:spLocks noChangeShapeType="1"/>
          </p:cNvSpPr>
          <p:nvPr userDrawn="1"/>
        </p:nvSpPr>
        <p:spPr bwMode="auto">
          <a:xfrm>
            <a:off x="318735" y="4847878"/>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dirty="0">
              <a:latin typeface="Arial" panose="020B0604020202020204" pitchFamily="34" charset="0"/>
            </a:endParaRPr>
          </a:p>
        </p:txBody>
      </p:sp>
      <p:sp>
        <p:nvSpPr>
          <p:cNvPr id="17" name="Titelplatzhalter 16">
            <a:extLst>
              <a:ext uri="{FF2B5EF4-FFF2-40B4-BE49-F238E27FC236}">
                <a16:creationId xmlns:a16="http://schemas.microsoft.com/office/drawing/2014/main" id="{626FEB39-0939-FA4D-A3C6-71822F56BFFB}"/>
              </a:ext>
            </a:extLst>
          </p:cNvPr>
          <p:cNvSpPr>
            <a:spLocks noGrp="1"/>
          </p:cNvSpPr>
          <p:nvPr>
            <p:ph type="title"/>
          </p:nvPr>
        </p:nvSpPr>
        <p:spPr>
          <a:xfrm>
            <a:off x="298724" y="0"/>
            <a:ext cx="6371017" cy="855519"/>
          </a:xfrm>
          <a:prstGeom prst="rect">
            <a:avLst/>
          </a:prstGeom>
        </p:spPr>
        <p:txBody>
          <a:bodyPr vert="horz" lIns="0" tIns="0" rIns="0" bIns="0" rtlCol="0" anchor="b" anchorCtr="0">
            <a:normAutofit/>
          </a:bodyPr>
          <a:lstStyle/>
          <a:p>
            <a:r>
              <a:rPr lang="de-DE" dirty="0"/>
              <a:t>Mastertitelformat bearbeiten</a:t>
            </a:r>
          </a:p>
        </p:txBody>
      </p:sp>
      <p:sp>
        <p:nvSpPr>
          <p:cNvPr id="21" name="Line 33">
            <a:extLst>
              <a:ext uri="{FF2B5EF4-FFF2-40B4-BE49-F238E27FC236}">
                <a16:creationId xmlns:a16="http://schemas.microsoft.com/office/drawing/2014/main" id="{388345EA-745D-5444-A248-78459851B2C4}"/>
              </a:ext>
            </a:extLst>
          </p:cNvPr>
          <p:cNvSpPr>
            <a:spLocks noChangeShapeType="1"/>
          </p:cNvSpPr>
          <p:nvPr userDrawn="1"/>
        </p:nvSpPr>
        <p:spPr bwMode="auto">
          <a:xfrm>
            <a:off x="318735" y="915566"/>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dirty="0">
              <a:latin typeface="Arial" panose="020B0604020202020204" pitchFamily="34" charset="0"/>
            </a:endParaRP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2" y="1538603"/>
            <a:ext cx="8511793" cy="305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13" name="Rectangle 28">
            <a:extLst>
              <a:ext uri="{FF2B5EF4-FFF2-40B4-BE49-F238E27FC236}">
                <a16:creationId xmlns:a16="http://schemas.microsoft.com/office/drawing/2014/main" id="{42D3674C-8F90-804A-9E8D-2DE376B9DF9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0" i="0" baseline="0" dirty="0">
                <a:latin typeface="Fira Sans Light" panose="020B0403050000020004" pitchFamily="34" charset="0"/>
                <a:ea typeface="Fira Sans Light" panose="020B0403050000020004" pitchFamily="34" charset="0"/>
              </a:rPr>
              <a:t>Klimagerechtigkeit – jetzt! sehen-und-</a:t>
            </a:r>
            <a:r>
              <a:rPr lang="de-CH" altLang="x-none" sz="700" b="0" i="0" baseline="0" dirty="0" err="1">
                <a:latin typeface="Fira Sans Light" panose="020B0403050000020004" pitchFamily="34" charset="0"/>
                <a:ea typeface="Fira Sans Light" panose="020B0403050000020004" pitchFamily="34" charset="0"/>
              </a:rPr>
              <a:t>handeln.ch</a:t>
            </a:r>
            <a:endParaRPr lang="de-CH" altLang="x-none" sz="700" b="0" i="0" baseline="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3992407495"/>
      </p:ext>
    </p:extLst>
  </p:cSld>
  <p:clrMap bg1="lt1" tx1="dk1" bg2="lt2" tx2="dk2" accent1="accent1" accent2="accent2" accent3="accent3" accent4="accent4" accent5="accent5" accent6="accent6" hlink="hlink" folHlink="folHlink"/>
  <p:sldLayoutIdLst>
    <p:sldLayoutId id="2147483843" r:id="rId1"/>
    <p:sldLayoutId id="2147483737" r:id="rId2"/>
    <p:sldLayoutId id="214748384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6" userDrawn="1">
          <p15:clr>
            <a:srgbClr val="F26B43"/>
          </p15:clr>
        </p15:guide>
        <p15:guide id="4" orient="horz" pos="940" userDrawn="1">
          <p15:clr>
            <a:srgbClr val="F26B43"/>
          </p15:clr>
        </p15:guide>
        <p15:guide id="5"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39457" y="922737"/>
            <a:ext cx="5647267" cy="3923856"/>
          </a:xfrm>
        </p:spPr>
      </p:pic>
      <p:sp>
        <p:nvSpPr>
          <p:cNvPr id="9" name="Titel 8"/>
          <p:cNvSpPr>
            <a:spLocks noGrp="1"/>
          </p:cNvSpPr>
          <p:nvPr>
            <p:ph type="title"/>
          </p:nvPr>
        </p:nvSpPr>
        <p:spPr/>
        <p:txBody>
          <a:bodyPr/>
          <a:lstStyle/>
          <a:p>
            <a:r>
              <a:rPr lang="de-CH" dirty="0"/>
              <a:t>Hungertuch 2023/24: Was ist uns heilig?</a:t>
            </a:r>
          </a:p>
        </p:txBody>
      </p:sp>
      <p:sp>
        <p:nvSpPr>
          <p:cNvPr id="3" name="Textfeld 2"/>
          <p:cNvSpPr txBox="1"/>
          <p:nvPr/>
        </p:nvSpPr>
        <p:spPr>
          <a:xfrm>
            <a:off x="5886724" y="4343400"/>
            <a:ext cx="3137533" cy="415498"/>
          </a:xfrm>
          <a:prstGeom prst="rect">
            <a:avLst/>
          </a:prstGeom>
          <a:noFill/>
        </p:spPr>
        <p:txBody>
          <a:bodyPr wrap="square" rtlCol="0">
            <a:spAutoFit/>
          </a:bodyPr>
          <a:lstStyle/>
          <a:p>
            <a:r>
              <a:rPr lang="de-CH" sz="1050" dirty="0"/>
              <a:t>Das MISEREOR-Hungertuch 2023 „Was ist uns heilig?“ von Emeka </a:t>
            </a:r>
            <a:r>
              <a:rPr lang="de-CH" sz="1050" dirty="0" err="1"/>
              <a:t>Udemba</a:t>
            </a:r>
            <a:r>
              <a:rPr lang="de-CH" sz="1050" dirty="0"/>
              <a:t> © MISEREOR.</a:t>
            </a:r>
          </a:p>
        </p:txBody>
      </p:sp>
    </p:spTree>
    <p:extLst>
      <p:ext uri="{BB962C8B-B14F-4D97-AF65-F5344CB8AC3E}">
        <p14:creationId xmlns:p14="http://schemas.microsoft.com/office/powerpoint/2010/main" val="13591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7145D1C-BE8E-F1D5-B0EA-687501FB86A5}"/>
              </a:ext>
            </a:extLst>
          </p:cNvPr>
          <p:cNvSpPr>
            <a:spLocks noGrp="1"/>
          </p:cNvSpPr>
          <p:nvPr>
            <p:ph idx="1"/>
          </p:nvPr>
        </p:nvSpPr>
        <p:spPr>
          <a:xfrm>
            <a:off x="298724" y="1422998"/>
            <a:ext cx="1815826" cy="2297504"/>
          </a:xfrm>
        </p:spPr>
        <p:txBody>
          <a:bodyPr/>
          <a:lstStyle/>
          <a:p>
            <a:pPr marL="4763" indent="0" algn="l">
              <a:lnSpc>
                <a:spcPct val="100000"/>
              </a:lnSpc>
              <a:spcBef>
                <a:spcPts val="0"/>
              </a:spcBef>
              <a:spcAft>
                <a:spcPts val="0"/>
              </a:spcAft>
              <a:buNone/>
            </a:pPr>
            <a:r>
              <a:rPr lang="de-DE" sz="1800" b="0" i="0" u="none" strike="noStrike" baseline="0" dirty="0">
                <a:latin typeface="FiraSans-Light" panose="020B0403050000020004"/>
              </a:rPr>
              <a:t>wir alle</a:t>
            </a:r>
          </a:p>
          <a:p>
            <a:pPr marL="4763" indent="0" algn="l">
              <a:lnSpc>
                <a:spcPct val="100000"/>
              </a:lnSpc>
              <a:spcBef>
                <a:spcPts val="0"/>
              </a:spcBef>
              <a:spcAft>
                <a:spcPts val="0"/>
              </a:spcAft>
              <a:buNone/>
            </a:pPr>
            <a:r>
              <a:rPr lang="de-DE" sz="1800" b="0" i="0" u="none" strike="noStrike" baseline="0" dirty="0">
                <a:latin typeface="FiraSans-Light" panose="020B0403050000020004"/>
              </a:rPr>
              <a:t>können</a:t>
            </a:r>
          </a:p>
          <a:p>
            <a:pPr marL="4763" indent="0" algn="l">
              <a:lnSpc>
                <a:spcPct val="100000"/>
              </a:lnSpc>
              <a:spcBef>
                <a:spcPts val="0"/>
              </a:spcBef>
              <a:spcAft>
                <a:spcPts val="0"/>
              </a:spcAft>
              <a:buNone/>
            </a:pPr>
            <a:r>
              <a:rPr lang="de-DE" sz="1800" b="0" i="0" u="none" strike="noStrike" baseline="0" dirty="0">
                <a:latin typeface="FiraSans-Light" panose="020B0403050000020004"/>
              </a:rPr>
              <a:t>etwas tun</a:t>
            </a:r>
          </a:p>
          <a:p>
            <a:pPr marL="4763" indent="0" algn="l">
              <a:lnSpc>
                <a:spcPct val="100000"/>
              </a:lnSpc>
              <a:spcBef>
                <a:spcPts val="0"/>
              </a:spcBef>
              <a:spcAft>
                <a:spcPts val="0"/>
              </a:spcAft>
              <a:buNone/>
            </a:pPr>
            <a:r>
              <a:rPr lang="de-DE" sz="1800" b="0" i="0" u="none" strike="noStrike" baseline="0" dirty="0">
                <a:latin typeface="FiraSans-Light" panose="020B0403050000020004"/>
              </a:rPr>
              <a:t>du</a:t>
            </a:r>
          </a:p>
          <a:p>
            <a:pPr marL="4763" indent="0" algn="l">
              <a:lnSpc>
                <a:spcPct val="100000"/>
              </a:lnSpc>
              <a:spcBef>
                <a:spcPts val="0"/>
              </a:spcBef>
              <a:spcAft>
                <a:spcPts val="0"/>
              </a:spcAft>
              <a:buNone/>
            </a:pPr>
            <a:r>
              <a:rPr lang="de-DE" sz="1800" b="0" i="0" u="none" strike="noStrike" baseline="0" dirty="0">
                <a:latin typeface="FiraSans-Light" panose="020B0403050000020004"/>
              </a:rPr>
              <a:t>und ich</a:t>
            </a:r>
          </a:p>
          <a:p>
            <a:pPr marL="4763" indent="0" algn="l">
              <a:lnSpc>
                <a:spcPct val="100000"/>
              </a:lnSpc>
              <a:spcBef>
                <a:spcPts val="0"/>
              </a:spcBef>
              <a:spcAft>
                <a:spcPts val="0"/>
              </a:spcAft>
              <a:buNone/>
            </a:pPr>
            <a:r>
              <a:rPr lang="de-DE" sz="1800" b="0" i="0" u="none" strike="noStrike" baseline="0" dirty="0">
                <a:latin typeface="FiraSans-Light" panose="020B0403050000020004"/>
              </a:rPr>
              <a:t>sie es</a:t>
            </a:r>
          </a:p>
          <a:p>
            <a:pPr marL="4763" indent="0" algn="l">
              <a:lnSpc>
                <a:spcPct val="100000"/>
              </a:lnSpc>
              <a:spcBef>
                <a:spcPts val="0"/>
              </a:spcBef>
              <a:spcAft>
                <a:spcPts val="0"/>
              </a:spcAft>
              <a:buNone/>
            </a:pPr>
            <a:r>
              <a:rPr lang="de-DE" sz="1800" b="0" i="0" u="none" strike="noStrike" baseline="0" dirty="0">
                <a:latin typeface="FiraSans-Light" panose="020B0403050000020004"/>
              </a:rPr>
              <a:t>und er</a:t>
            </a:r>
          </a:p>
          <a:p>
            <a:pPr marL="4763" indent="0" algn="l">
              <a:lnSpc>
                <a:spcPct val="100000"/>
              </a:lnSpc>
              <a:spcBef>
                <a:spcPts val="0"/>
              </a:spcBef>
              <a:spcAft>
                <a:spcPts val="0"/>
              </a:spcAft>
              <a:buNone/>
            </a:pPr>
            <a:r>
              <a:rPr lang="de-DE" sz="1800" b="0" i="0" u="none" strike="noStrike" baseline="0" dirty="0">
                <a:latin typeface="FiraSans-Light" panose="020B0403050000020004"/>
              </a:rPr>
              <a:t>wir alle</a:t>
            </a:r>
          </a:p>
          <a:p>
            <a:pPr marL="4763" indent="0" algn="l">
              <a:lnSpc>
                <a:spcPct val="100000"/>
              </a:lnSpc>
              <a:spcBef>
                <a:spcPts val="0"/>
              </a:spcBef>
              <a:spcAft>
                <a:spcPts val="0"/>
              </a:spcAft>
              <a:buNone/>
            </a:pPr>
            <a:r>
              <a:rPr lang="de-DE" sz="1800" b="0" i="0" u="none" strike="noStrike" baseline="0" dirty="0">
                <a:latin typeface="FiraSans-Light" panose="020B0403050000020004"/>
              </a:rPr>
              <a:t>dürfen</a:t>
            </a:r>
          </a:p>
          <a:p>
            <a:pPr marL="4763" indent="0" algn="l">
              <a:lnSpc>
                <a:spcPct val="100000"/>
              </a:lnSpc>
              <a:spcBef>
                <a:spcPts val="0"/>
              </a:spcBef>
              <a:spcAft>
                <a:spcPts val="0"/>
              </a:spcAft>
              <a:buNone/>
            </a:pPr>
            <a:r>
              <a:rPr lang="de-DE" sz="1800" b="0" i="0" u="none" strike="noStrike" baseline="0" dirty="0">
                <a:latin typeface="FiraSans-Light" panose="020B0403050000020004"/>
              </a:rPr>
              <a:t>etwas können</a:t>
            </a:r>
          </a:p>
          <a:p>
            <a:pPr marL="4763" indent="0" algn="l">
              <a:lnSpc>
                <a:spcPct val="100000"/>
              </a:lnSpc>
              <a:spcBef>
                <a:spcPts val="0"/>
              </a:spcBef>
              <a:spcAft>
                <a:spcPts val="0"/>
              </a:spcAft>
              <a:buNone/>
            </a:pPr>
            <a:endParaRPr lang="de-DE" sz="1800" b="0" i="0" u="none" strike="noStrike" baseline="0" dirty="0">
              <a:latin typeface="FiraSans-Light" panose="020B0403050000020004"/>
            </a:endParaRPr>
          </a:p>
          <a:p>
            <a:pPr marL="4763" indent="0" algn="l">
              <a:lnSpc>
                <a:spcPct val="100000"/>
              </a:lnSpc>
              <a:spcBef>
                <a:spcPts val="0"/>
              </a:spcBef>
              <a:spcAft>
                <a:spcPts val="0"/>
              </a:spcAft>
              <a:buNone/>
            </a:pPr>
            <a:endParaRPr lang="de-CH" sz="1800" b="0" i="0" u="none" strike="noStrike" baseline="0" dirty="0">
              <a:latin typeface="FiraSans-Light" panose="020B0403050000020004"/>
            </a:endParaRPr>
          </a:p>
        </p:txBody>
      </p:sp>
      <p:sp>
        <p:nvSpPr>
          <p:cNvPr id="4" name="Titel 3">
            <a:extLst>
              <a:ext uri="{FF2B5EF4-FFF2-40B4-BE49-F238E27FC236}">
                <a16:creationId xmlns:a16="http://schemas.microsoft.com/office/drawing/2014/main" id="{29928903-5F94-87EA-AD2D-63976170D4F8}"/>
              </a:ext>
            </a:extLst>
          </p:cNvPr>
          <p:cNvSpPr>
            <a:spLocks noGrp="1"/>
          </p:cNvSpPr>
          <p:nvPr>
            <p:ph type="title"/>
          </p:nvPr>
        </p:nvSpPr>
        <p:spPr/>
        <p:txBody>
          <a:bodyPr/>
          <a:lstStyle/>
          <a:p>
            <a:r>
              <a:rPr lang="de-CH" dirty="0"/>
              <a:t>Nichts ist zu wenig</a:t>
            </a:r>
          </a:p>
        </p:txBody>
      </p:sp>
      <p:pic>
        <p:nvPicPr>
          <p:cNvPr id="5" name="Grafik 4" descr="Ein Bild, das Karte enthält.&#10;&#10;Automatisch generierte Beschreibung">
            <a:extLst>
              <a:ext uri="{FF2B5EF4-FFF2-40B4-BE49-F238E27FC236}">
                <a16:creationId xmlns:a16="http://schemas.microsoft.com/office/drawing/2014/main" id="{15A096E0-4F91-B00A-654E-64E4111EBF04}"/>
              </a:ext>
            </a:extLst>
          </p:cNvPr>
          <p:cNvPicPr>
            <a:picLocks noChangeAspect="1"/>
          </p:cNvPicPr>
          <p:nvPr/>
        </p:nvPicPr>
        <p:blipFill>
          <a:blip r:embed="rId3"/>
          <a:stretch>
            <a:fillRect/>
          </a:stretch>
        </p:blipFill>
        <p:spPr>
          <a:xfrm>
            <a:off x="6066605" y="926649"/>
            <a:ext cx="2778671" cy="3916283"/>
          </a:xfrm>
          <a:prstGeom prst="rect">
            <a:avLst/>
          </a:prstGeom>
        </p:spPr>
      </p:pic>
      <p:sp>
        <p:nvSpPr>
          <p:cNvPr id="6" name="Textfeld 5">
            <a:extLst>
              <a:ext uri="{FF2B5EF4-FFF2-40B4-BE49-F238E27FC236}">
                <a16:creationId xmlns:a16="http://schemas.microsoft.com/office/drawing/2014/main" id="{3F4198F4-55BF-BCFD-6361-74D400E7E614}"/>
              </a:ext>
            </a:extLst>
          </p:cNvPr>
          <p:cNvSpPr txBox="1"/>
          <p:nvPr/>
        </p:nvSpPr>
        <p:spPr>
          <a:xfrm>
            <a:off x="2307055" y="2469374"/>
            <a:ext cx="1540681" cy="1754326"/>
          </a:xfrm>
          <a:prstGeom prst="rect">
            <a:avLst/>
          </a:prstGeom>
          <a:noFill/>
        </p:spPr>
        <p:txBody>
          <a:bodyPr wrap="square">
            <a:spAutoFit/>
          </a:bodyPr>
          <a:lstStyle/>
          <a:p>
            <a:pPr marL="4763" defTabSz="685800">
              <a:buClr>
                <a:srgbClr val="E00032"/>
              </a:buClr>
              <a:buSzPct val="110000"/>
            </a:pPr>
            <a:r>
              <a:rPr lang="de-DE" kern="1400" dirty="0">
                <a:latin typeface="FiraSans-Light" panose="020B0403050000020004"/>
              </a:rPr>
              <a:t>tun wir</a:t>
            </a:r>
          </a:p>
          <a:p>
            <a:pPr marL="4763" defTabSz="685800">
              <a:buClr>
                <a:srgbClr val="E00032"/>
              </a:buClr>
              <a:buSzPct val="110000"/>
            </a:pPr>
            <a:r>
              <a:rPr lang="de-DE" kern="1400" dirty="0">
                <a:latin typeface="FiraSans-Light" panose="020B0403050000020004"/>
              </a:rPr>
              <a:t>also</a:t>
            </a:r>
          </a:p>
          <a:p>
            <a:pPr marL="4763" defTabSz="685800">
              <a:buClr>
                <a:srgbClr val="E00032"/>
              </a:buClr>
              <a:buSzPct val="110000"/>
            </a:pPr>
            <a:r>
              <a:rPr lang="de-DE" kern="1400" dirty="0">
                <a:latin typeface="FiraSans-Light" panose="020B0403050000020004"/>
              </a:rPr>
              <a:t>was wir</a:t>
            </a:r>
          </a:p>
          <a:p>
            <a:pPr marL="4763" defTabSz="685800">
              <a:buClr>
                <a:srgbClr val="E00032"/>
              </a:buClr>
              <a:buSzPct val="110000"/>
            </a:pPr>
            <a:r>
              <a:rPr lang="de-DE" kern="1400" dirty="0">
                <a:latin typeface="FiraSans-Light" panose="020B0403050000020004"/>
              </a:rPr>
              <a:t>müssen</a:t>
            </a:r>
          </a:p>
          <a:p>
            <a:pPr marL="4763" defTabSz="685800">
              <a:buClr>
                <a:srgbClr val="E00032"/>
              </a:buClr>
              <a:buSzPct val="110000"/>
            </a:pPr>
            <a:r>
              <a:rPr lang="de-DE" kern="1400" dirty="0">
                <a:latin typeface="FiraSans-Light" panose="020B0403050000020004"/>
              </a:rPr>
              <a:t>nichts ist</a:t>
            </a:r>
          </a:p>
          <a:p>
            <a:pPr marL="4763" defTabSz="685800">
              <a:buClr>
                <a:srgbClr val="E00032"/>
              </a:buClr>
              <a:buSzPct val="110000"/>
            </a:pPr>
            <a:r>
              <a:rPr lang="de-DE" kern="1400" dirty="0">
                <a:latin typeface="FiraSans-Light" panose="020B0403050000020004"/>
              </a:rPr>
              <a:t>zu wenig</a:t>
            </a:r>
            <a:endParaRPr lang="de-CH" kern="1400" dirty="0">
              <a:latin typeface="FiraSans-Light" panose="020B0403050000020004"/>
            </a:endParaRPr>
          </a:p>
        </p:txBody>
      </p:sp>
    </p:spTree>
    <p:extLst>
      <p:ext uri="{BB962C8B-B14F-4D97-AF65-F5344CB8AC3E}">
        <p14:creationId xmlns:p14="http://schemas.microsoft.com/office/powerpoint/2010/main" val="351874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41B1693-C78F-A422-780F-D16873CACB7A}"/>
              </a:ext>
            </a:extLst>
          </p:cNvPr>
          <p:cNvSpPr>
            <a:spLocks noGrp="1"/>
          </p:cNvSpPr>
          <p:nvPr>
            <p:ph type="title"/>
          </p:nvPr>
        </p:nvSpPr>
        <p:spPr/>
        <p:txBody>
          <a:bodyPr/>
          <a:lstStyle/>
          <a:p>
            <a:r>
              <a:rPr lang="de-CH" dirty="0"/>
              <a:t>hier und jetzt</a:t>
            </a:r>
          </a:p>
        </p:txBody>
      </p:sp>
      <p:sp>
        <p:nvSpPr>
          <p:cNvPr id="9" name="Inhaltsplatzhalter 2">
            <a:extLst>
              <a:ext uri="{FF2B5EF4-FFF2-40B4-BE49-F238E27FC236}">
                <a16:creationId xmlns:a16="http://schemas.microsoft.com/office/drawing/2014/main" id="{88602F6C-2D65-FFBE-E8B7-572E315BD6A7}"/>
              </a:ext>
            </a:extLst>
          </p:cNvPr>
          <p:cNvSpPr txBox="1">
            <a:spLocks/>
          </p:cNvSpPr>
          <p:nvPr/>
        </p:nvSpPr>
        <p:spPr>
          <a:xfrm>
            <a:off x="4572000" y="1448897"/>
            <a:ext cx="2869019" cy="2873818"/>
          </a:xfrm>
          <a:prstGeom prst="rect">
            <a:avLst/>
          </a:prstGeom>
        </p:spPr>
        <p:txBody>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lgn="l">
              <a:spcBef>
                <a:spcPts val="0"/>
              </a:spcBef>
              <a:spcAft>
                <a:spcPts val="0"/>
              </a:spcAft>
              <a:buNone/>
            </a:pPr>
            <a:r>
              <a:rPr lang="de-DE" sz="1800" b="0" i="0" u="none" strike="noStrike" baseline="0" dirty="0">
                <a:latin typeface="FiraSans-Light" panose="020B0403050000020004"/>
              </a:rPr>
              <a:t>immer wenn</a:t>
            </a:r>
          </a:p>
          <a:p>
            <a:pPr marL="4763" indent="0" algn="l">
              <a:spcBef>
                <a:spcPts val="0"/>
              </a:spcBef>
              <a:spcAft>
                <a:spcPts val="0"/>
              </a:spcAft>
              <a:buNone/>
            </a:pPr>
            <a:r>
              <a:rPr lang="de-DE" sz="1800" b="0" i="0" u="none" strike="noStrike" baseline="0" dirty="0">
                <a:latin typeface="FiraSans-Light" panose="020B0403050000020004"/>
              </a:rPr>
              <a:t>ich denke</a:t>
            </a:r>
          </a:p>
          <a:p>
            <a:pPr marL="4763" indent="0" algn="l">
              <a:spcBef>
                <a:spcPts val="0"/>
              </a:spcBef>
              <a:spcAft>
                <a:spcPts val="0"/>
              </a:spcAft>
              <a:buNone/>
            </a:pPr>
            <a:r>
              <a:rPr lang="de-DE" sz="1800" b="0" i="0" u="none" strike="noStrike" baseline="0" dirty="0">
                <a:latin typeface="FiraSans-Light" panose="020B0403050000020004"/>
              </a:rPr>
              <a:t>das geht mich</a:t>
            </a:r>
          </a:p>
          <a:p>
            <a:pPr marL="4763" indent="0" algn="l">
              <a:spcBef>
                <a:spcPts val="0"/>
              </a:spcBef>
              <a:spcAft>
                <a:spcPts val="0"/>
              </a:spcAft>
              <a:buNone/>
            </a:pPr>
            <a:r>
              <a:rPr lang="de-DE" sz="1800" b="0" i="0" u="none" strike="noStrike" baseline="0" dirty="0">
                <a:latin typeface="FiraSans-Light" panose="020B0403050000020004"/>
              </a:rPr>
              <a:t>nichts an</a:t>
            </a:r>
          </a:p>
          <a:p>
            <a:pPr marL="4763" indent="0" algn="l">
              <a:spcBef>
                <a:spcPts val="0"/>
              </a:spcBef>
              <a:spcAft>
                <a:spcPts val="0"/>
              </a:spcAft>
              <a:buNone/>
            </a:pPr>
            <a:r>
              <a:rPr lang="de-DE" sz="1800" b="0" i="0" u="none" strike="noStrike" baseline="0" dirty="0">
                <a:latin typeface="FiraSans-Light" panose="020B0403050000020004"/>
              </a:rPr>
              <a:t>dann geht es</a:t>
            </a:r>
          </a:p>
          <a:p>
            <a:pPr marL="4763" indent="0" algn="l">
              <a:spcBef>
                <a:spcPts val="0"/>
              </a:spcBef>
              <a:spcAft>
                <a:spcPts val="0"/>
              </a:spcAft>
              <a:buNone/>
            </a:pPr>
            <a:r>
              <a:rPr lang="de-DE" sz="1800" b="0" i="0" u="none" strike="noStrike" baseline="0" dirty="0">
                <a:latin typeface="FiraSans-Light" panose="020B0403050000020004"/>
              </a:rPr>
              <a:t>mich wohl</a:t>
            </a:r>
          </a:p>
          <a:p>
            <a:pPr marL="4763" indent="0" algn="l">
              <a:spcBef>
                <a:spcPts val="0"/>
              </a:spcBef>
              <a:spcAft>
                <a:spcPts val="0"/>
              </a:spcAft>
              <a:buNone/>
            </a:pPr>
            <a:r>
              <a:rPr lang="de-DE" sz="1800" b="0" i="0" u="none" strike="noStrike" baseline="0" dirty="0">
                <a:latin typeface="FiraSans-Light" panose="020B0403050000020004"/>
              </a:rPr>
              <a:t>besonders an</a:t>
            </a:r>
          </a:p>
          <a:p>
            <a:pPr marL="4763" indent="0" algn="l">
              <a:spcBef>
                <a:spcPts val="0"/>
              </a:spcBef>
              <a:spcAft>
                <a:spcPts val="0"/>
              </a:spcAft>
              <a:buNone/>
            </a:pPr>
            <a:r>
              <a:rPr lang="de-DE" sz="1800" b="0" i="0" u="none" strike="noStrike" baseline="0" dirty="0">
                <a:latin typeface="FiraSans-Light" panose="020B0403050000020004"/>
              </a:rPr>
              <a:t>und zwar</a:t>
            </a:r>
          </a:p>
          <a:p>
            <a:pPr marL="4763" indent="0" algn="l">
              <a:spcBef>
                <a:spcPts val="0"/>
              </a:spcBef>
              <a:spcAft>
                <a:spcPts val="0"/>
              </a:spcAft>
              <a:buNone/>
            </a:pPr>
            <a:r>
              <a:rPr lang="de-DE" sz="1800" b="0" i="0" u="none" strike="noStrike" baseline="0" dirty="0">
                <a:latin typeface="FiraSans-Light" panose="020B0403050000020004"/>
              </a:rPr>
              <a:t>hier und jetzt</a:t>
            </a:r>
          </a:p>
          <a:p>
            <a:pPr marL="4763" indent="0" algn="l">
              <a:spcBef>
                <a:spcPts val="0"/>
              </a:spcBef>
              <a:spcAft>
                <a:spcPts val="0"/>
              </a:spcAft>
              <a:buNone/>
            </a:pPr>
            <a:r>
              <a:rPr lang="de-DE" sz="1800" b="0" i="0" u="none" strike="noStrike" baseline="0" dirty="0">
                <a:latin typeface="FiraSans-Light" panose="020B0403050000020004"/>
              </a:rPr>
              <a:t>und nicht</a:t>
            </a:r>
          </a:p>
          <a:p>
            <a:pPr marL="4763" indent="0" algn="l">
              <a:spcBef>
                <a:spcPts val="0"/>
              </a:spcBef>
              <a:spcAft>
                <a:spcPts val="0"/>
              </a:spcAft>
              <a:buNone/>
            </a:pPr>
            <a:r>
              <a:rPr lang="de-DE" sz="1800" b="0" i="0" u="none" strike="noStrike" baseline="0" dirty="0">
                <a:latin typeface="FiraSans-Light" panose="020B0403050000020004"/>
              </a:rPr>
              <a:t>irgendwann</a:t>
            </a:r>
            <a:endParaRPr lang="de-CH" sz="1800" dirty="0">
              <a:latin typeface="FiraSans-Light" panose="020B0403050000020004"/>
            </a:endParaRPr>
          </a:p>
        </p:txBody>
      </p:sp>
      <p:pic>
        <p:nvPicPr>
          <p:cNvPr id="3" name="Grafik 2" descr="Ein Bild, das Karte enthält.&#10;&#10;Automatisch generierte Beschreibung">
            <a:extLst>
              <a:ext uri="{FF2B5EF4-FFF2-40B4-BE49-F238E27FC236}">
                <a16:creationId xmlns:a16="http://schemas.microsoft.com/office/drawing/2014/main" id="{66F46873-0798-153C-FDEE-437A1EF38BCF}"/>
              </a:ext>
            </a:extLst>
          </p:cNvPr>
          <p:cNvPicPr>
            <a:picLocks noChangeAspect="1"/>
          </p:cNvPicPr>
          <p:nvPr/>
        </p:nvPicPr>
        <p:blipFill>
          <a:blip r:embed="rId3"/>
          <a:stretch>
            <a:fillRect/>
          </a:stretch>
        </p:blipFill>
        <p:spPr>
          <a:xfrm>
            <a:off x="308326" y="920270"/>
            <a:ext cx="2789165" cy="3931073"/>
          </a:xfrm>
          <a:prstGeom prst="rect">
            <a:avLst/>
          </a:prstGeom>
        </p:spPr>
      </p:pic>
    </p:spTree>
    <p:extLst>
      <p:ext uri="{BB962C8B-B14F-4D97-AF65-F5344CB8AC3E}">
        <p14:creationId xmlns:p14="http://schemas.microsoft.com/office/powerpoint/2010/main" val="54675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im grossen und ganzen</a:t>
            </a:r>
          </a:p>
        </p:txBody>
      </p:sp>
      <p:sp>
        <p:nvSpPr>
          <p:cNvPr id="8" name="Textfeld 7">
            <a:extLst>
              <a:ext uri="{FF2B5EF4-FFF2-40B4-BE49-F238E27FC236}">
                <a16:creationId xmlns:a16="http://schemas.microsoft.com/office/drawing/2014/main" id="{30114D57-EE1A-8ABD-F955-CF7889729F30}"/>
              </a:ext>
            </a:extLst>
          </p:cNvPr>
          <p:cNvSpPr txBox="1"/>
          <p:nvPr/>
        </p:nvSpPr>
        <p:spPr>
          <a:xfrm>
            <a:off x="321181" y="1196400"/>
            <a:ext cx="2524486" cy="3416320"/>
          </a:xfrm>
          <a:prstGeom prst="rect">
            <a:avLst/>
          </a:prstGeom>
          <a:noFill/>
        </p:spPr>
        <p:txBody>
          <a:bodyPr wrap="square">
            <a:spAutoFit/>
          </a:bodyPr>
          <a:lstStyle/>
          <a:p>
            <a:r>
              <a:rPr lang="de-DE" sz="1800" b="0" i="0" u="none" strike="noStrike" baseline="0" dirty="0">
                <a:latin typeface="FiraSans-Light" panose="020B0403050000020004"/>
              </a:rPr>
              <a:t>wir hängen</a:t>
            </a:r>
          </a:p>
          <a:p>
            <a:r>
              <a:rPr lang="de-DE" sz="1800" b="0" i="0" u="none" strike="noStrike" baseline="0" dirty="0">
                <a:latin typeface="FiraSans-Light" panose="020B0403050000020004"/>
              </a:rPr>
              <a:t>im </a:t>
            </a:r>
            <a:r>
              <a:rPr lang="de-DE" sz="1800" b="0" i="0" u="none" strike="noStrike" baseline="0" dirty="0" err="1">
                <a:latin typeface="FiraSans-Light" panose="020B0403050000020004"/>
              </a:rPr>
              <a:t>grossen</a:t>
            </a:r>
            <a:endParaRPr lang="de-DE" sz="1800" b="0" i="0" u="none" strike="noStrike" baseline="0" dirty="0">
              <a:latin typeface="FiraSans-Light" panose="020B0403050000020004"/>
            </a:endParaRPr>
          </a:p>
          <a:p>
            <a:r>
              <a:rPr lang="de-DE" sz="1800" b="0" i="0" u="none" strike="noStrike" baseline="0" dirty="0">
                <a:latin typeface="FiraSans-Light" panose="020B0403050000020004"/>
              </a:rPr>
              <a:t>und ganzen</a:t>
            </a:r>
          </a:p>
          <a:p>
            <a:r>
              <a:rPr lang="de-DE" sz="1800" b="0" i="0" u="none" strike="noStrike" baseline="0" dirty="0">
                <a:latin typeface="FiraSans-Light" panose="020B0403050000020004"/>
              </a:rPr>
              <a:t>zusammen</a:t>
            </a:r>
          </a:p>
          <a:p>
            <a:r>
              <a:rPr lang="de-DE" sz="1800" b="0" i="0" u="none" strike="noStrike" baseline="0" dirty="0">
                <a:latin typeface="FiraSans-Light" panose="020B0403050000020004"/>
              </a:rPr>
              <a:t>doch lass uns</a:t>
            </a:r>
          </a:p>
          <a:p>
            <a:r>
              <a:rPr lang="de-DE" sz="1800" b="0" i="0" u="none" strike="noStrike" baseline="0" dirty="0">
                <a:latin typeface="FiraSans-Light" panose="020B0403050000020004"/>
              </a:rPr>
              <a:t>das </a:t>
            </a:r>
            <a:r>
              <a:rPr lang="de-DE" sz="1800" b="0" i="0" u="none" strike="noStrike" baseline="0" dirty="0" err="1">
                <a:latin typeface="FiraSans-Light" panose="020B0403050000020004"/>
              </a:rPr>
              <a:t>grosse</a:t>
            </a:r>
            <a:endParaRPr lang="de-DE" sz="1800" b="0" i="0" u="none" strike="noStrike" baseline="0" dirty="0">
              <a:latin typeface="FiraSans-Light" panose="020B0403050000020004"/>
            </a:endParaRPr>
          </a:p>
          <a:p>
            <a:r>
              <a:rPr lang="de-DE" sz="1800" b="0" i="0" u="none" strike="noStrike" baseline="0" dirty="0">
                <a:latin typeface="FiraSans-Light" panose="020B0403050000020004"/>
              </a:rPr>
              <a:t>näher sehen</a:t>
            </a:r>
          </a:p>
          <a:p>
            <a:r>
              <a:rPr lang="de-DE" sz="1800" b="0" i="0" u="none" strike="noStrike" baseline="0" dirty="0">
                <a:latin typeface="FiraSans-Light" panose="020B0403050000020004"/>
              </a:rPr>
              <a:t>das ganze</a:t>
            </a:r>
          </a:p>
          <a:p>
            <a:r>
              <a:rPr lang="de-DE" sz="1800" b="0" i="0" u="none" strike="noStrike" baseline="0" dirty="0">
                <a:latin typeface="FiraSans-Light" panose="020B0403050000020004"/>
              </a:rPr>
              <a:t>in unsere </a:t>
            </a:r>
            <a:r>
              <a:rPr lang="de-DE" sz="1800" b="0" i="0" u="none" strike="noStrike" baseline="0" dirty="0" err="1">
                <a:latin typeface="FiraSans-Light" panose="020B0403050000020004"/>
              </a:rPr>
              <a:t>mitte</a:t>
            </a:r>
            <a:r>
              <a:rPr lang="de-DE" sz="1800" b="0" i="0" u="none" strike="noStrike" baseline="0" dirty="0">
                <a:latin typeface="FiraSans-Light" panose="020B0403050000020004"/>
              </a:rPr>
              <a:t> stellen</a:t>
            </a:r>
          </a:p>
          <a:p>
            <a:pPr lvl="0">
              <a:defRPr/>
            </a:pPr>
            <a:r>
              <a:rPr lang="de-DE" dirty="0">
                <a:solidFill>
                  <a:srgbClr val="000000"/>
                </a:solidFill>
                <a:latin typeface="FiraSans-Light" panose="020B0403050000020004"/>
              </a:rPr>
              <a:t>so tief hinein</a:t>
            </a:r>
          </a:p>
          <a:p>
            <a:pPr lvl="0">
              <a:defRPr/>
            </a:pPr>
            <a:r>
              <a:rPr lang="de-DE" dirty="0">
                <a:solidFill>
                  <a:srgbClr val="000000"/>
                </a:solidFill>
                <a:latin typeface="FiraSans-Light" panose="020B0403050000020004"/>
              </a:rPr>
              <a:t>in unsere herzen</a:t>
            </a:r>
          </a:p>
          <a:p>
            <a:endParaRPr lang="de-CH" dirty="0"/>
          </a:p>
        </p:txBody>
      </p:sp>
      <p:pic>
        <p:nvPicPr>
          <p:cNvPr id="3" name="Grafik 2" descr="Ein Bild, das farbig, ausgestaltet, Farben, verschieden enthält.&#10;&#10;Automatisch generierte Beschreibung">
            <a:extLst>
              <a:ext uri="{FF2B5EF4-FFF2-40B4-BE49-F238E27FC236}">
                <a16:creationId xmlns:a16="http://schemas.microsoft.com/office/drawing/2014/main" id="{337836BF-CAC9-41D2-5FCF-B940F37F32D4}"/>
              </a:ext>
            </a:extLst>
          </p:cNvPr>
          <p:cNvPicPr>
            <a:picLocks noChangeAspect="1"/>
          </p:cNvPicPr>
          <p:nvPr/>
        </p:nvPicPr>
        <p:blipFill>
          <a:blip r:embed="rId2"/>
          <a:stretch>
            <a:fillRect/>
          </a:stretch>
        </p:blipFill>
        <p:spPr>
          <a:xfrm>
            <a:off x="6048587" y="931547"/>
            <a:ext cx="2774232" cy="3910027"/>
          </a:xfrm>
          <a:prstGeom prst="rect">
            <a:avLst/>
          </a:prstGeom>
        </p:spPr>
      </p:pic>
      <p:sp>
        <p:nvSpPr>
          <p:cNvPr id="5" name="Textfeld 4">
            <a:extLst>
              <a:ext uri="{FF2B5EF4-FFF2-40B4-BE49-F238E27FC236}">
                <a16:creationId xmlns:a16="http://schemas.microsoft.com/office/drawing/2014/main" id="{32E678B5-C641-D1D6-38CE-091805B120F5}"/>
              </a:ext>
            </a:extLst>
          </p:cNvPr>
          <p:cNvSpPr txBox="1"/>
          <p:nvPr/>
        </p:nvSpPr>
        <p:spPr>
          <a:xfrm>
            <a:off x="3173655" y="1196400"/>
            <a:ext cx="2524486"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dass wir tränen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von fremden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aufsteigen spüren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in unseren </a:t>
            </a:r>
            <a:r>
              <a:rPr kumimoji="0" lang="de-DE" sz="1800" b="0" i="0" u="none" strike="noStrike" kern="1200" cap="none" spc="0" normalizeH="0" baseline="0" noProof="0" dirty="0" err="1">
                <a:ln>
                  <a:noFill/>
                </a:ln>
                <a:solidFill>
                  <a:srgbClr val="000000"/>
                </a:solidFill>
                <a:effectLst/>
                <a:uLnTx/>
                <a:uFillTx/>
                <a:latin typeface="FiraSans-Light" panose="020B0403050000020004"/>
                <a:ea typeface="+mn-ea"/>
                <a:cs typeface="+mn-cs"/>
              </a:rPr>
              <a:t>augen</a:t>
            </a:r>
            <a:endPar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stell dir das vor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tränen von </a:t>
            </a:r>
            <a:r>
              <a:rPr kumimoji="0" lang="de-DE" sz="1800" b="0" i="0" u="none" strike="noStrike" kern="1200" cap="none" spc="0" normalizeH="0" baseline="0" noProof="0" dirty="0" err="1">
                <a:ln>
                  <a:noFill/>
                </a:ln>
                <a:solidFill>
                  <a:srgbClr val="000000"/>
                </a:solidFill>
                <a:effectLst/>
                <a:uLnTx/>
                <a:uFillTx/>
                <a:latin typeface="FiraSans-Light" panose="020B0403050000020004"/>
                <a:ea typeface="+mn-ea"/>
                <a:cs typeface="+mn-cs"/>
              </a:rPr>
              <a:t>menschen</a:t>
            </a:r>
            <a:endPar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die irgendwo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und immer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FiraSans-Light" panose="020B0403050000020004"/>
                <a:ea typeface="+mn-ea"/>
                <a:cs typeface="+mn-cs"/>
              </a:rPr>
              <a:t>unsere nächsten sind</a:t>
            </a:r>
            <a:endParaRPr lang="de-CH" dirty="0"/>
          </a:p>
        </p:txBody>
      </p:sp>
    </p:spTree>
    <p:extLst>
      <p:ext uri="{BB962C8B-B14F-4D97-AF65-F5344CB8AC3E}">
        <p14:creationId xmlns:p14="http://schemas.microsoft.com/office/powerpoint/2010/main" val="41667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hoffen</a:t>
            </a:r>
          </a:p>
        </p:txBody>
      </p:sp>
      <p:sp>
        <p:nvSpPr>
          <p:cNvPr id="8" name="Textfeld 7">
            <a:extLst>
              <a:ext uri="{FF2B5EF4-FFF2-40B4-BE49-F238E27FC236}">
                <a16:creationId xmlns:a16="http://schemas.microsoft.com/office/drawing/2014/main" id="{FB004E3F-98E5-0F3A-89FA-78BE099A4FD4}"/>
              </a:ext>
            </a:extLst>
          </p:cNvPr>
          <p:cNvSpPr txBox="1"/>
          <p:nvPr/>
        </p:nvSpPr>
        <p:spPr>
          <a:xfrm>
            <a:off x="4572000" y="1417588"/>
            <a:ext cx="1998556" cy="2585323"/>
          </a:xfrm>
          <a:prstGeom prst="rect">
            <a:avLst/>
          </a:prstGeom>
          <a:noFill/>
        </p:spPr>
        <p:txBody>
          <a:bodyPr wrap="square">
            <a:spAutoFit/>
          </a:bodyPr>
          <a:lstStyle/>
          <a:p>
            <a:r>
              <a:rPr lang="de-DE" b="0" i="0" u="none" strike="noStrike" baseline="0" dirty="0">
                <a:latin typeface="FiraSans-Light" panose="020B0403050000020004"/>
              </a:rPr>
              <a:t>wir können</a:t>
            </a:r>
          </a:p>
          <a:p>
            <a:r>
              <a:rPr lang="de-DE" b="0" i="0" u="none" strike="noStrike" baseline="0" dirty="0">
                <a:latin typeface="FiraSans-Light" panose="020B0403050000020004"/>
              </a:rPr>
              <a:t>auf bessere </a:t>
            </a:r>
            <a:r>
              <a:rPr lang="de-DE" b="0" i="0" u="none" strike="noStrike" baseline="0" dirty="0" err="1">
                <a:latin typeface="FiraSans-Light" panose="020B0403050000020004"/>
              </a:rPr>
              <a:t>zeiten</a:t>
            </a:r>
            <a:endParaRPr lang="de-DE" b="0" i="0" u="none" strike="noStrike" baseline="0" dirty="0">
              <a:latin typeface="FiraSans-Light" panose="020B0403050000020004"/>
            </a:endParaRPr>
          </a:p>
          <a:p>
            <a:r>
              <a:rPr lang="de-DE" b="0" i="0" u="none" strike="noStrike" baseline="0" dirty="0">
                <a:latin typeface="FiraSans-Light" panose="020B0403050000020004"/>
              </a:rPr>
              <a:t>hoffen</a:t>
            </a:r>
          </a:p>
          <a:p>
            <a:r>
              <a:rPr lang="de-DE" b="0" i="0" u="none" strike="noStrike" baseline="0" dirty="0">
                <a:latin typeface="FiraSans-Light" panose="020B0403050000020004"/>
              </a:rPr>
              <a:t>die frage</a:t>
            </a:r>
          </a:p>
          <a:p>
            <a:r>
              <a:rPr lang="de-DE" b="0" i="0" u="none" strike="noStrike" baseline="0" dirty="0">
                <a:latin typeface="FiraSans-Light" panose="020B0403050000020004"/>
              </a:rPr>
              <a:t>ist nur</a:t>
            </a:r>
          </a:p>
          <a:p>
            <a:r>
              <a:rPr lang="de-DE" b="0" i="0" u="none" strike="noStrike" baseline="0" dirty="0">
                <a:latin typeface="FiraSans-Light" panose="020B0403050000020004"/>
              </a:rPr>
              <a:t>ob die </a:t>
            </a:r>
            <a:r>
              <a:rPr lang="de-DE" b="0" i="0" u="none" strike="noStrike" baseline="0" dirty="0" err="1">
                <a:latin typeface="FiraSans-Light" panose="020B0403050000020004"/>
              </a:rPr>
              <a:t>hoffnung</a:t>
            </a:r>
            <a:endParaRPr lang="de-DE" b="0" i="0" u="none" strike="noStrike" baseline="0" dirty="0">
              <a:latin typeface="FiraSans-Light" panose="020B0403050000020004"/>
            </a:endParaRPr>
          </a:p>
          <a:p>
            <a:r>
              <a:rPr lang="de-DE" b="0" i="0" u="none" strike="noStrike" baseline="0" dirty="0">
                <a:latin typeface="FiraSans-Light" panose="020B0403050000020004"/>
              </a:rPr>
              <a:t>noch mitmacht</a:t>
            </a:r>
          </a:p>
          <a:p>
            <a:r>
              <a:rPr lang="de-DE" b="0" i="0" u="none" strike="noStrike" baseline="0" dirty="0">
                <a:latin typeface="FiraSans-Light" panose="020B0403050000020004"/>
              </a:rPr>
              <a:t>und wenn ja</a:t>
            </a:r>
          </a:p>
          <a:p>
            <a:r>
              <a:rPr lang="de-DE" b="0" i="0" u="none" strike="noStrike" baseline="0" dirty="0">
                <a:latin typeface="FiraSans-Light" panose="020B0403050000020004"/>
              </a:rPr>
              <a:t>wie lange</a:t>
            </a:r>
            <a:endParaRPr lang="de-CH" dirty="0"/>
          </a:p>
        </p:txBody>
      </p:sp>
      <p:pic>
        <p:nvPicPr>
          <p:cNvPr id="3" name="Grafik 2" descr="Ein Bild, das Karte enthält.&#10;&#10;Automatisch generierte Beschreibung">
            <a:extLst>
              <a:ext uri="{FF2B5EF4-FFF2-40B4-BE49-F238E27FC236}">
                <a16:creationId xmlns:a16="http://schemas.microsoft.com/office/drawing/2014/main" id="{052835BD-272A-15A4-F368-3FF64D02C226}"/>
              </a:ext>
            </a:extLst>
          </p:cNvPr>
          <p:cNvPicPr>
            <a:picLocks noChangeAspect="1"/>
          </p:cNvPicPr>
          <p:nvPr/>
        </p:nvPicPr>
        <p:blipFill>
          <a:blip r:embed="rId2"/>
          <a:stretch>
            <a:fillRect/>
          </a:stretch>
        </p:blipFill>
        <p:spPr>
          <a:xfrm>
            <a:off x="319044" y="927946"/>
            <a:ext cx="2776369" cy="3913038"/>
          </a:xfrm>
          <a:prstGeom prst="rect">
            <a:avLst/>
          </a:prstGeom>
        </p:spPr>
      </p:pic>
    </p:spTree>
    <p:extLst>
      <p:ext uri="{BB962C8B-B14F-4D97-AF65-F5344CB8AC3E}">
        <p14:creationId xmlns:p14="http://schemas.microsoft.com/office/powerpoint/2010/main" val="4834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denken</a:t>
            </a:r>
          </a:p>
        </p:txBody>
      </p:sp>
      <p:sp>
        <p:nvSpPr>
          <p:cNvPr id="8" name="Textfeld 7">
            <a:extLst>
              <a:ext uri="{FF2B5EF4-FFF2-40B4-BE49-F238E27FC236}">
                <a16:creationId xmlns:a16="http://schemas.microsoft.com/office/drawing/2014/main" id="{FE454B5D-3E3E-A345-71F6-4792E4B9039C}"/>
              </a:ext>
            </a:extLst>
          </p:cNvPr>
          <p:cNvSpPr txBox="1"/>
          <p:nvPr/>
        </p:nvSpPr>
        <p:spPr>
          <a:xfrm>
            <a:off x="298724" y="992969"/>
            <a:ext cx="4371440" cy="3785652"/>
          </a:xfrm>
          <a:prstGeom prst="rect">
            <a:avLst/>
          </a:prstGeom>
          <a:noFill/>
        </p:spPr>
        <p:txBody>
          <a:bodyPr wrap="square">
            <a:spAutoFit/>
          </a:bodyPr>
          <a:lstStyle/>
          <a:p>
            <a:pPr algn="l"/>
            <a:r>
              <a:rPr lang="de-DE" sz="1600" b="0" i="0" u="none" strike="noStrike" baseline="0" dirty="0">
                <a:latin typeface="FiraSans-Light" panose="020B0403050000020004"/>
              </a:rPr>
              <a:t>wir waschen unsere </a:t>
            </a:r>
            <a:r>
              <a:rPr lang="de-DE" sz="1600" b="0" i="0" u="none" strike="noStrike" baseline="0" dirty="0" err="1">
                <a:latin typeface="FiraSans-Light" panose="020B0403050000020004"/>
              </a:rPr>
              <a:t>hände</a:t>
            </a:r>
            <a:r>
              <a:rPr lang="de-DE" sz="1600" b="0" i="0" u="none" strike="noStrike" baseline="0" dirty="0">
                <a:latin typeface="FiraSans-Light" panose="020B0403050000020004"/>
              </a:rPr>
              <a:t> in </a:t>
            </a:r>
            <a:r>
              <a:rPr lang="de-DE" sz="1600" b="0" i="0" u="none" strike="noStrike" baseline="0" dirty="0" err="1">
                <a:latin typeface="FiraSans-Light" panose="020B0403050000020004"/>
              </a:rPr>
              <a:t>unschuld</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wir essen seit </a:t>
            </a:r>
            <a:r>
              <a:rPr lang="de-DE" sz="1600" b="0" i="0" u="none" strike="noStrike" baseline="0" dirty="0" err="1">
                <a:latin typeface="FiraSans-Light" panose="020B0403050000020004"/>
              </a:rPr>
              <a:t>jahren</a:t>
            </a:r>
            <a:r>
              <a:rPr lang="de-DE" sz="1600" b="0" i="0" u="none" strike="noStrike" baseline="0" dirty="0">
                <a:latin typeface="FiraSans-Light" panose="020B0403050000020004"/>
              </a:rPr>
              <a:t> nur vegetarisch</a:t>
            </a:r>
          </a:p>
          <a:p>
            <a:pPr algn="l"/>
            <a:r>
              <a:rPr lang="de-DE" sz="1600" b="0" i="0" u="none" strike="noStrike" baseline="0" dirty="0">
                <a:latin typeface="FiraSans-Light" panose="020B0403050000020004"/>
              </a:rPr>
              <a:t>wir sind noch nie in ein </a:t>
            </a:r>
            <a:r>
              <a:rPr lang="de-DE" sz="1600" b="0" i="0" u="none" strike="noStrike" baseline="0" dirty="0" err="1">
                <a:latin typeface="FiraSans-Light" panose="020B0403050000020004"/>
              </a:rPr>
              <a:t>flugzeug</a:t>
            </a:r>
            <a:r>
              <a:rPr lang="de-DE" sz="1600" b="0" i="0" u="none" strike="noStrike" baseline="0" dirty="0">
                <a:latin typeface="FiraSans-Light" panose="020B0403050000020004"/>
              </a:rPr>
              <a:t> gestiegen</a:t>
            </a:r>
          </a:p>
          <a:p>
            <a:pPr algn="l"/>
            <a:r>
              <a:rPr lang="de-DE" sz="1600" b="0" i="0" u="none" strike="noStrike" baseline="0" dirty="0">
                <a:latin typeface="FiraSans-Light" panose="020B0403050000020004"/>
              </a:rPr>
              <a:t>wir haben kein eigenes </a:t>
            </a:r>
            <a:r>
              <a:rPr lang="de-DE" sz="1600" b="0" i="0" u="none" strike="noStrike" baseline="0" dirty="0" err="1">
                <a:latin typeface="FiraSans-Light" panose="020B0403050000020004"/>
              </a:rPr>
              <a:t>auto</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wir kaufen </a:t>
            </a:r>
            <a:r>
              <a:rPr lang="de-DE" sz="1600" b="0" i="0" u="none" strike="noStrike" baseline="0" dirty="0" err="1">
                <a:latin typeface="FiraSans-Light" panose="020B0403050000020004"/>
              </a:rPr>
              <a:t>gemüse</a:t>
            </a:r>
            <a:r>
              <a:rPr lang="de-DE" sz="1600" b="0" i="0" u="none" strike="noStrike" baseline="0" dirty="0">
                <a:latin typeface="FiraSans-Light" panose="020B0403050000020004"/>
              </a:rPr>
              <a:t> direkt ab </a:t>
            </a:r>
            <a:r>
              <a:rPr lang="de-DE" sz="1600" b="0" i="0" u="none" strike="noStrike" baseline="0" dirty="0" err="1">
                <a:latin typeface="FiraSans-Light" panose="020B0403050000020004"/>
              </a:rPr>
              <a:t>hof</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wir mischen uns nicht in fremde </a:t>
            </a:r>
            <a:r>
              <a:rPr lang="de-DE" sz="1600" b="0" i="0" u="none" strike="noStrike" baseline="0" dirty="0" err="1">
                <a:latin typeface="FiraSans-Light" panose="020B0403050000020004"/>
              </a:rPr>
              <a:t>händel</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wir sind und bleiben neutral</a:t>
            </a:r>
          </a:p>
          <a:p>
            <a:pPr algn="l"/>
            <a:r>
              <a:rPr lang="de-DE" sz="1600" b="0" i="0" u="none" strike="noStrike" baseline="0" dirty="0">
                <a:latin typeface="FiraSans-Light" panose="020B0403050000020004"/>
              </a:rPr>
              <a:t>ja waschen wir unsere </a:t>
            </a:r>
            <a:r>
              <a:rPr lang="de-DE" sz="1600" b="0" i="0" u="none" strike="noStrike" baseline="0" dirty="0" err="1">
                <a:latin typeface="FiraSans-Light" panose="020B0403050000020004"/>
              </a:rPr>
              <a:t>hände</a:t>
            </a:r>
            <a:r>
              <a:rPr lang="de-DE" sz="1600" b="0" i="0" u="none" strike="noStrike" baseline="0" dirty="0">
                <a:latin typeface="FiraSans-Light" panose="020B0403050000020004"/>
              </a:rPr>
              <a:t> weiter</a:t>
            </a:r>
          </a:p>
          <a:p>
            <a:pPr algn="l"/>
            <a:r>
              <a:rPr lang="de-DE" sz="1600" b="0" i="0" u="none" strike="noStrike" baseline="0" dirty="0">
                <a:latin typeface="FiraSans-Light" panose="020B0403050000020004"/>
              </a:rPr>
              <a:t>wir sind jeden tag in guter </a:t>
            </a:r>
            <a:r>
              <a:rPr lang="de-DE" sz="1600" b="0" i="0" u="none" strike="noStrike" baseline="0" dirty="0" err="1">
                <a:latin typeface="FiraSans-Light" panose="020B0403050000020004"/>
              </a:rPr>
              <a:t>gesellschaft</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doch dann am </a:t>
            </a:r>
            <a:r>
              <a:rPr lang="de-DE" sz="1600" b="0" i="0" u="none" strike="noStrike" baseline="0" dirty="0" err="1">
                <a:latin typeface="FiraSans-Light" panose="020B0403050000020004"/>
              </a:rPr>
              <a:t>karfreitag</a:t>
            </a:r>
            <a:r>
              <a:rPr lang="de-DE" sz="1600" b="0" i="0" u="none" strike="noStrike" baseline="0" dirty="0">
                <a:latin typeface="FiraSans-Light" panose="020B0403050000020004"/>
              </a:rPr>
              <a:t> ist </a:t>
            </a:r>
            <a:r>
              <a:rPr lang="de-DE" sz="1600" b="0" i="0" u="none" strike="noStrike" baseline="0" dirty="0" err="1">
                <a:latin typeface="FiraSans-Light" panose="020B0403050000020004"/>
              </a:rPr>
              <a:t>schluss</a:t>
            </a:r>
            <a:r>
              <a:rPr lang="de-DE" sz="1600" b="0" i="0" u="none" strike="noStrike" baseline="0" dirty="0">
                <a:latin typeface="FiraSans-Light" panose="020B0403050000020004"/>
              </a:rPr>
              <a:t> damit</a:t>
            </a:r>
          </a:p>
          <a:p>
            <a:pPr algn="l"/>
            <a:r>
              <a:rPr lang="de-DE" sz="1600" b="0" i="0" u="none" strike="noStrike" baseline="0" dirty="0">
                <a:latin typeface="FiraSans-Light" panose="020B0403050000020004"/>
              </a:rPr>
              <a:t>siehst du den </a:t>
            </a:r>
            <a:r>
              <a:rPr lang="de-DE" sz="1600" b="0" i="0" u="none" strike="noStrike" baseline="0" dirty="0" err="1">
                <a:latin typeface="FiraSans-Light" panose="020B0403050000020004"/>
              </a:rPr>
              <a:t>dreck</a:t>
            </a:r>
            <a:r>
              <a:rPr lang="de-DE" sz="1600" b="0" i="0" u="none" strike="noStrike" baseline="0" dirty="0">
                <a:latin typeface="FiraSans-Light" panose="020B0403050000020004"/>
              </a:rPr>
              <a:t> an deinen </a:t>
            </a:r>
            <a:r>
              <a:rPr lang="de-DE" sz="1600" b="0" i="0" u="none" strike="noStrike" baseline="0" dirty="0" err="1">
                <a:latin typeface="FiraSans-Light" panose="020B0403050000020004"/>
              </a:rPr>
              <a:t>händen</a:t>
            </a:r>
            <a:endParaRPr lang="de-DE" sz="1600" b="0" i="0" u="none" strike="noStrike" baseline="0" dirty="0">
              <a:latin typeface="FiraSans-Light" panose="020B0403050000020004"/>
            </a:endParaRPr>
          </a:p>
          <a:p>
            <a:pPr algn="l"/>
            <a:r>
              <a:rPr lang="de-DE" sz="1600" b="0" i="0" u="none" strike="noStrike" baseline="0" dirty="0">
                <a:latin typeface="FiraSans-Light" panose="020B0403050000020004"/>
              </a:rPr>
              <a:t>dann am </a:t>
            </a:r>
            <a:r>
              <a:rPr lang="de-DE" sz="1600" b="0" i="0" u="none" strike="noStrike" baseline="0" dirty="0" err="1">
                <a:latin typeface="FiraSans-Light" panose="020B0403050000020004"/>
              </a:rPr>
              <a:t>karfreitag</a:t>
            </a:r>
            <a:r>
              <a:rPr lang="de-DE" sz="1600" b="0" i="0" u="none" strike="noStrike" baseline="0" dirty="0">
                <a:latin typeface="FiraSans-Light" panose="020B0403050000020004"/>
              </a:rPr>
              <a:t> ist es so weit</a:t>
            </a:r>
          </a:p>
          <a:p>
            <a:pPr algn="l"/>
            <a:r>
              <a:rPr lang="de-DE" sz="1600" b="0" i="0" u="none" strike="noStrike" baseline="0" dirty="0">
                <a:latin typeface="FiraSans-Light" panose="020B0403050000020004"/>
              </a:rPr>
              <a:t>dass du zu denken beginnen musst</a:t>
            </a:r>
          </a:p>
          <a:p>
            <a:pPr algn="l"/>
            <a:r>
              <a:rPr lang="de-DE" sz="1600" b="0" i="0" u="none" strike="noStrike" baseline="0" dirty="0">
                <a:latin typeface="FiraSans-Light" panose="020B0403050000020004"/>
              </a:rPr>
              <a:t>nichts zu denken</a:t>
            </a:r>
          </a:p>
          <a:p>
            <a:pPr algn="l"/>
            <a:r>
              <a:rPr lang="de-DE" sz="1600" b="0" i="0" u="none" strike="noStrike" baseline="0" dirty="0">
                <a:latin typeface="FiraSans-Light" panose="020B0403050000020004"/>
              </a:rPr>
              <a:t>ist zu wenig</a:t>
            </a:r>
            <a:endParaRPr lang="de-CH" sz="1600" dirty="0"/>
          </a:p>
        </p:txBody>
      </p:sp>
      <p:pic>
        <p:nvPicPr>
          <p:cNvPr id="3" name="Grafik 2" descr="Ein Bild, das Text, farbig, ausgestaltet, Zeichnung enthält.&#10;&#10;Automatisch generierte Beschreibung">
            <a:extLst>
              <a:ext uri="{FF2B5EF4-FFF2-40B4-BE49-F238E27FC236}">
                <a16:creationId xmlns:a16="http://schemas.microsoft.com/office/drawing/2014/main" id="{4C27FB98-0826-FFEF-8E68-1B4D433C2824}"/>
              </a:ext>
            </a:extLst>
          </p:cNvPr>
          <p:cNvPicPr>
            <a:picLocks noChangeAspect="1"/>
          </p:cNvPicPr>
          <p:nvPr/>
        </p:nvPicPr>
        <p:blipFill>
          <a:blip r:embed="rId3"/>
          <a:stretch>
            <a:fillRect/>
          </a:stretch>
        </p:blipFill>
        <p:spPr>
          <a:xfrm>
            <a:off x="5452533" y="945798"/>
            <a:ext cx="2752924" cy="3879994"/>
          </a:xfrm>
          <a:prstGeom prst="rect">
            <a:avLst/>
          </a:prstGeom>
        </p:spPr>
      </p:pic>
    </p:spTree>
    <p:extLst>
      <p:ext uri="{BB962C8B-B14F-4D97-AF65-F5344CB8AC3E}">
        <p14:creationId xmlns:p14="http://schemas.microsoft.com/office/powerpoint/2010/main" val="214973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werde licht</a:t>
            </a:r>
          </a:p>
        </p:txBody>
      </p:sp>
      <p:sp>
        <p:nvSpPr>
          <p:cNvPr id="14" name="Textfeld 13">
            <a:extLst>
              <a:ext uri="{FF2B5EF4-FFF2-40B4-BE49-F238E27FC236}">
                <a16:creationId xmlns:a16="http://schemas.microsoft.com/office/drawing/2014/main" id="{C86B95D1-D508-705C-4175-E3B3A9432BE3}"/>
              </a:ext>
            </a:extLst>
          </p:cNvPr>
          <p:cNvSpPr txBox="1"/>
          <p:nvPr/>
        </p:nvSpPr>
        <p:spPr>
          <a:xfrm>
            <a:off x="4028298" y="1737667"/>
            <a:ext cx="1467040" cy="2554545"/>
          </a:xfrm>
          <a:prstGeom prst="rect">
            <a:avLst/>
          </a:prstGeom>
          <a:noFill/>
        </p:spPr>
        <p:txBody>
          <a:bodyPr wrap="square">
            <a:spAutoFit/>
          </a:bodyPr>
          <a:lstStyle/>
          <a:p>
            <a:pPr algn="l"/>
            <a:r>
              <a:rPr lang="de-DE" b="0" i="0" u="none" strike="noStrike" baseline="0" dirty="0">
                <a:latin typeface="FiraSans-Light"/>
              </a:rPr>
              <a:t>nichts</a:t>
            </a:r>
          </a:p>
          <a:p>
            <a:pPr algn="l"/>
            <a:r>
              <a:rPr lang="de-DE" b="0" i="0" u="none" strike="noStrike" baseline="0" dirty="0">
                <a:latin typeface="FiraSans-Light"/>
              </a:rPr>
              <a:t>ist</a:t>
            </a:r>
          </a:p>
          <a:p>
            <a:pPr algn="l"/>
            <a:r>
              <a:rPr lang="de-DE" b="0" i="0" u="none" strike="noStrike" baseline="0" dirty="0">
                <a:latin typeface="FiraSans-Light"/>
              </a:rPr>
              <a:t>zu</a:t>
            </a:r>
          </a:p>
          <a:p>
            <a:pPr algn="l"/>
            <a:r>
              <a:rPr lang="de-DE" b="0" i="0" u="none" strike="noStrike" baseline="0" dirty="0">
                <a:latin typeface="FiraSans-Light"/>
              </a:rPr>
              <a:t>wenig</a:t>
            </a:r>
          </a:p>
          <a:p>
            <a:pPr algn="l"/>
            <a:r>
              <a:rPr lang="de-DE" b="0" i="0" u="none" strike="noStrike" baseline="0" dirty="0">
                <a:latin typeface="FiraSans-Light"/>
              </a:rPr>
              <a:t>und</a:t>
            </a:r>
          </a:p>
          <a:p>
            <a:pPr algn="l"/>
            <a:r>
              <a:rPr lang="de-DE" b="0" i="0" u="none" strike="noStrike" baseline="0" dirty="0">
                <a:latin typeface="FiraSans-Light"/>
              </a:rPr>
              <a:t>wenig</a:t>
            </a:r>
          </a:p>
          <a:p>
            <a:pPr algn="l"/>
            <a:r>
              <a:rPr lang="de-DE" b="0" i="0" u="none" strike="noStrike" baseline="0" dirty="0">
                <a:latin typeface="FiraSans-Light"/>
              </a:rPr>
              <a:t>schon</a:t>
            </a:r>
          </a:p>
          <a:p>
            <a:pPr algn="l"/>
            <a:r>
              <a:rPr lang="de-DE" b="0" i="0" u="none" strike="noStrike" baseline="0" dirty="0">
                <a:latin typeface="FiraSans-Light"/>
              </a:rPr>
              <a:t>viel</a:t>
            </a:r>
          </a:p>
          <a:p>
            <a:pPr algn="l"/>
            <a:endParaRPr lang="de-CH" sz="1600" dirty="0"/>
          </a:p>
        </p:txBody>
      </p:sp>
      <p:pic>
        <p:nvPicPr>
          <p:cNvPr id="3" name="Grafik 2" descr="Ein Bild, das Karte enthält.&#10;&#10;Automatisch generierte Beschreibung">
            <a:extLst>
              <a:ext uri="{FF2B5EF4-FFF2-40B4-BE49-F238E27FC236}">
                <a16:creationId xmlns:a16="http://schemas.microsoft.com/office/drawing/2014/main" id="{C65515CD-BF38-03F1-D21E-60F8B2130313}"/>
              </a:ext>
            </a:extLst>
          </p:cNvPr>
          <p:cNvPicPr>
            <a:picLocks noChangeAspect="1"/>
          </p:cNvPicPr>
          <p:nvPr/>
        </p:nvPicPr>
        <p:blipFill>
          <a:blip r:embed="rId3"/>
          <a:stretch>
            <a:fillRect/>
          </a:stretch>
        </p:blipFill>
        <p:spPr>
          <a:xfrm>
            <a:off x="315670" y="925579"/>
            <a:ext cx="2779431" cy="3917354"/>
          </a:xfrm>
          <a:prstGeom prst="rect">
            <a:avLst/>
          </a:prstGeom>
        </p:spPr>
      </p:pic>
      <p:sp>
        <p:nvSpPr>
          <p:cNvPr id="5" name="Textfeld 4">
            <a:extLst>
              <a:ext uri="{FF2B5EF4-FFF2-40B4-BE49-F238E27FC236}">
                <a16:creationId xmlns:a16="http://schemas.microsoft.com/office/drawing/2014/main" id="{4F183DB7-D1A1-3268-2724-61840341F739}"/>
              </a:ext>
            </a:extLst>
          </p:cNvPr>
          <p:cNvSpPr txBox="1"/>
          <p:nvPr/>
        </p:nvSpPr>
        <p:spPr>
          <a:xfrm>
            <a:off x="7152490" y="2847845"/>
            <a:ext cx="167584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000000"/>
                </a:solidFill>
                <a:effectLst/>
                <a:uLnTx/>
                <a:uFillTx/>
                <a:latin typeface="FiraSans-Light"/>
                <a:ea typeface="+mn-ea"/>
                <a:cs typeface="+mn-cs"/>
              </a:rPr>
              <a:t>halte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000000"/>
                </a:solidFill>
                <a:effectLst/>
                <a:uLnTx/>
                <a:uFillTx/>
                <a:latin typeface="FiraSans-Light"/>
                <a:ea typeface="+mn-ea"/>
                <a:cs typeface="+mn-cs"/>
              </a:rPr>
              <a:t>kehre 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000000"/>
                </a:solidFill>
                <a:effectLst/>
                <a:uLnTx/>
                <a:uFillTx/>
                <a:latin typeface="FiraSans-Light"/>
                <a:ea typeface="+mn-ea"/>
                <a:cs typeface="+mn-cs"/>
              </a:rPr>
              <a:t>werde licht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000000"/>
                </a:solidFill>
                <a:effectLst/>
                <a:uLnTx/>
                <a:uFillTx/>
                <a:latin typeface="FiraSans-Light"/>
                <a:ea typeface="+mn-ea"/>
                <a:cs typeface="+mn-cs"/>
              </a:rPr>
              <a:t>in dieser </a:t>
            </a:r>
            <a:r>
              <a:rPr kumimoji="0" lang="de-DE" b="0" i="0" u="none" strike="noStrike" kern="1200" cap="none" spc="0" normalizeH="0" baseline="0" noProof="0" dirty="0" err="1">
                <a:ln>
                  <a:noFill/>
                </a:ln>
                <a:solidFill>
                  <a:srgbClr val="000000"/>
                </a:solidFill>
                <a:effectLst/>
                <a:uLnTx/>
                <a:uFillTx/>
                <a:latin typeface="FiraSans-Light"/>
                <a:ea typeface="+mn-ea"/>
                <a:cs typeface="+mn-cs"/>
              </a:rPr>
              <a:t>welt</a:t>
            </a:r>
            <a:endParaRPr lang="de-CH" dirty="0"/>
          </a:p>
        </p:txBody>
      </p:sp>
      <p:sp>
        <p:nvSpPr>
          <p:cNvPr id="7" name="Textfeld 6">
            <a:extLst>
              <a:ext uri="{FF2B5EF4-FFF2-40B4-BE49-F238E27FC236}">
                <a16:creationId xmlns:a16="http://schemas.microsoft.com/office/drawing/2014/main" id="{10832246-A12C-F1E9-6677-0AB764943D06}"/>
              </a:ext>
            </a:extLst>
          </p:cNvPr>
          <p:cNvSpPr txBox="1"/>
          <p:nvPr/>
        </p:nvSpPr>
        <p:spPr>
          <a:xfrm>
            <a:off x="5495338" y="2293848"/>
            <a:ext cx="1333893" cy="1754326"/>
          </a:xfrm>
          <a:prstGeom prst="rect">
            <a:avLst/>
          </a:prstGeom>
          <a:noFill/>
        </p:spPr>
        <p:txBody>
          <a:bodyPr wrap="square">
            <a:spAutoFit/>
          </a:bodyPr>
          <a:lstStyle/>
          <a:p>
            <a:pPr algn="l"/>
            <a:r>
              <a:rPr lang="de-DE" b="0" i="0" u="none" strike="noStrike" baseline="0" dirty="0" err="1">
                <a:latin typeface="FiraSans-Light"/>
              </a:rPr>
              <a:t>mensch</a:t>
            </a:r>
            <a:endParaRPr lang="de-DE" b="0" i="0" u="none" strike="noStrike" baseline="0" dirty="0">
              <a:latin typeface="FiraSans-Light"/>
            </a:endParaRPr>
          </a:p>
          <a:p>
            <a:pPr algn="l"/>
            <a:r>
              <a:rPr lang="de-DE" b="0" i="0" u="none" strike="noStrike" baseline="0" dirty="0">
                <a:latin typeface="FiraSans-Light"/>
              </a:rPr>
              <a:t>werde</a:t>
            </a:r>
          </a:p>
          <a:p>
            <a:pPr algn="l"/>
            <a:r>
              <a:rPr lang="de-DE" b="0" i="0" u="none" strike="noStrike" baseline="0" dirty="0" err="1">
                <a:latin typeface="FiraSans-Light"/>
              </a:rPr>
              <a:t>mensch</a:t>
            </a:r>
            <a:endParaRPr lang="de-DE" b="0" i="0" u="none" strike="noStrike" baseline="0" dirty="0">
              <a:latin typeface="FiraSans-Light"/>
            </a:endParaRPr>
          </a:p>
          <a:p>
            <a:pPr algn="l"/>
            <a:r>
              <a:rPr lang="de-DE" b="0" i="0" u="none" strike="noStrike" baseline="0" dirty="0">
                <a:latin typeface="FiraSans-Light"/>
              </a:rPr>
              <a:t>unter</a:t>
            </a:r>
          </a:p>
          <a:p>
            <a:pPr algn="l"/>
            <a:r>
              <a:rPr lang="de-DE" b="0" i="0" u="none" strike="noStrike" baseline="0" dirty="0">
                <a:latin typeface="FiraSans-Light"/>
              </a:rPr>
              <a:t>gleichen</a:t>
            </a:r>
          </a:p>
          <a:p>
            <a:pPr algn="l"/>
            <a:r>
              <a:rPr lang="de-DE" b="0" i="0" u="none" strike="noStrike" baseline="0" dirty="0" err="1">
                <a:latin typeface="FiraSans-Light"/>
              </a:rPr>
              <a:t>menschen</a:t>
            </a:r>
            <a:endParaRPr lang="de-DE" b="0" i="0" u="none" strike="noStrike" baseline="0" dirty="0">
              <a:latin typeface="FiraSans-Light"/>
            </a:endParaRPr>
          </a:p>
        </p:txBody>
      </p:sp>
    </p:spTree>
    <p:extLst>
      <p:ext uri="{BB962C8B-B14F-4D97-AF65-F5344CB8AC3E}">
        <p14:creationId xmlns:p14="http://schemas.microsoft.com/office/powerpoint/2010/main" val="394459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5F66D5F76960F45837B3660FAB4B6CE" ma:contentTypeVersion="15" ma:contentTypeDescription="Ein neues Dokument erstellen." ma:contentTypeScope="" ma:versionID="6002430d8818985ae250db1b2c0b409d">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1520257c84ad7075c4c70cddfdd41ff6"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2576A5-4A98-4225-8E1E-361C2809E712}">
  <ds:schemaRefs>
    <ds:schemaRef ds:uri="http://schemas.microsoft.com/sharepoint/v3/contenttype/forms"/>
  </ds:schemaRefs>
</ds:datastoreItem>
</file>

<file path=customXml/itemProps2.xml><?xml version="1.0" encoding="utf-8"?>
<ds:datastoreItem xmlns:ds="http://schemas.openxmlformats.org/officeDocument/2006/customXml" ds:itemID="{15FBB925-F163-46F1-A6EE-B4CB31F1AC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5871b8-9b05-46ab-9e31-c771cd947d17"/>
    <ds:schemaRef ds:uri="1d1e066d-3749-4682-b797-a82dc51754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419</Words>
  <Application>Microsoft Office PowerPoint</Application>
  <PresentationFormat>Bildschirmpräsentation (16:9)</PresentationFormat>
  <Paragraphs>112</Paragraphs>
  <Slides>7</Slides>
  <Notes>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vt:i4>
      </vt:variant>
    </vt:vector>
  </HeadingPairs>
  <TitlesOfParts>
    <vt:vector size="13" baseType="lpstr">
      <vt:lpstr>Arial</vt:lpstr>
      <vt:lpstr>Fira Sans Light</vt:lpstr>
      <vt:lpstr>FiraSans-Light</vt:lpstr>
      <vt:lpstr>Times New Roman</vt:lpstr>
      <vt:lpstr>Wingdings</vt:lpstr>
      <vt:lpstr>Office</vt:lpstr>
      <vt:lpstr>Hungertuch 2023/24: Was ist uns heilig?</vt:lpstr>
      <vt:lpstr>Nichts ist zu wenig</vt:lpstr>
      <vt:lpstr>hier und jetzt</vt:lpstr>
      <vt:lpstr>im grossen und ganzen</vt:lpstr>
      <vt:lpstr>hoffen</vt:lpstr>
      <vt:lpstr>denken</vt:lpstr>
      <vt:lpstr>werde licht</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Pixelbox</dc:creator>
  <cp:lastModifiedBy>Jonah Chellappa</cp:lastModifiedBy>
  <cp:revision>475</cp:revision>
  <cp:lastPrinted>2009-06-22T14:39:00Z</cp:lastPrinted>
  <dcterms:created xsi:type="dcterms:W3CDTF">2009-06-22T13:48:03Z</dcterms:created>
  <dcterms:modified xsi:type="dcterms:W3CDTF">2024-01-11T15:55:20Z</dcterms:modified>
</cp:coreProperties>
</file>